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4"/>
  </p:sldMasterIdLst>
  <p:notesMasterIdLst>
    <p:notesMasterId r:id="rId32"/>
  </p:notesMasterIdLst>
  <p:sldIdLst>
    <p:sldId id="256" r:id="rId5"/>
    <p:sldId id="288" r:id="rId6"/>
    <p:sldId id="281" r:id="rId7"/>
    <p:sldId id="282" r:id="rId8"/>
    <p:sldId id="334" r:id="rId9"/>
    <p:sldId id="335" r:id="rId10"/>
    <p:sldId id="330" r:id="rId11"/>
    <p:sldId id="285" r:id="rId12"/>
    <p:sldId id="332" r:id="rId13"/>
    <p:sldId id="263" r:id="rId14"/>
    <p:sldId id="264" r:id="rId15"/>
    <p:sldId id="272" r:id="rId16"/>
    <p:sldId id="287" r:id="rId17"/>
    <p:sldId id="304" r:id="rId18"/>
    <p:sldId id="268" r:id="rId19"/>
    <p:sldId id="338" r:id="rId20"/>
    <p:sldId id="339" r:id="rId21"/>
    <p:sldId id="290" r:id="rId22"/>
    <p:sldId id="262" r:id="rId23"/>
    <p:sldId id="289" r:id="rId24"/>
    <p:sldId id="291" r:id="rId25"/>
    <p:sldId id="312" r:id="rId26"/>
    <p:sldId id="326" r:id="rId27"/>
    <p:sldId id="327" r:id="rId28"/>
    <p:sldId id="320" r:id="rId29"/>
    <p:sldId id="336" r:id="rId30"/>
    <p:sldId id="316" r:id="rId31"/>
  </p:sldIdLst>
  <p:sldSz cx="9144000" cy="5143500" type="screen16x9"/>
  <p:notesSz cx="6807200" cy="9939338"/>
  <p:embeddedFontLst>
    <p:embeddedFont>
      <p:font typeface="新細明體" panose="02020500000000000000" pitchFamily="18" charset="-120"/>
      <p:regular r:id="rId33"/>
    </p:embeddedFont>
    <p:embeddedFont>
      <p:font typeface="Calibri" panose="020F0502020204030204" pitchFamily="34" charset="0"/>
      <p:regular r:id="rId34"/>
      <p:bold r:id="rId35"/>
      <p:italic r:id="rId36"/>
      <p:boldItalic r:id="rId37"/>
    </p:embeddedFont>
    <p:embeddedFont>
      <p:font typeface="Franklin Gothic Book" panose="020B0503020102020204" pitchFamily="34" charset="0"/>
      <p:regular r:id="rId38"/>
      <p:italic r:id="rId39"/>
    </p:embeddedFont>
    <p:embeddedFont>
      <p:font typeface="Franklin Gothic Medium Cond" panose="020B0606030402020204" pitchFamily="34" charset="0"/>
      <p:regular r:id="rId40"/>
    </p:embeddedFont>
    <p:embeddedFont>
      <p:font typeface="Gill Sans MT Condensed" panose="020B0506020104020203" pitchFamily="34" charset="77"/>
      <p:regular r:id="rId41"/>
    </p:embeddedFont>
    <p:embeddedFont>
      <p:font typeface="News Cycle" panose="02000503000000000000" pitchFamily="2" charset="2"/>
      <p:regular r:id="rId42"/>
      <p:bold r:id="rId43"/>
    </p:embeddedFont>
    <p:embeddedFont>
      <p:font typeface="Oswald" pitchFamily="2" charset="77"/>
      <p:regular r:id="rId44"/>
      <p:bold r:id="rId45"/>
    </p:embeddedFont>
    <p:embeddedFont>
      <p:font typeface="Tw Cen MT Condensed" panose="020B0606020104020203" pitchFamily="34" charset="77"/>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M, Wai Keung Kevin [HPE]" initials="KWKK[" lastIdx="11" clrIdx="0">
    <p:extLst>
      <p:ext uri="{19B8F6BF-5375-455C-9EA6-DF929625EA0E}">
        <p15:presenceInfo xmlns:p15="http://schemas.microsoft.com/office/powerpoint/2012/main" userId="S-1-5-21-362188173-1902112676-2242252349-86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4"/>
    <a:srgbClr val="FFA605"/>
    <a:srgbClr val="00799E"/>
    <a:srgbClr val="3AE0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5681E7-3F6B-493A-A081-50176DB923CF}">
  <a:tblStyle styleId="{6B5681E7-3F6B-493A-A081-50176DB923C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51EFF09-86D4-41D1-8CD3-602A2CEEB6E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94"/>
  </p:normalViewPr>
  <p:slideViewPr>
    <p:cSldViewPr snapToGrid="0">
      <p:cViewPr varScale="1">
        <p:scale>
          <a:sx n="120" d="100"/>
          <a:sy n="120" d="100"/>
        </p:scale>
        <p:origin x="864" y="168"/>
      </p:cViewPr>
      <p:guideLst/>
    </p:cSldViewPr>
  </p:slideViewPr>
  <p:notesTextViewPr>
    <p:cViewPr>
      <p:scale>
        <a:sx n="3" d="2"/>
        <a:sy n="3" d="2"/>
      </p:scale>
      <p:origin x="0" y="0"/>
    </p:cViewPr>
  </p:notesTextViewPr>
  <p:sorterViewPr>
    <p:cViewPr>
      <p:scale>
        <a:sx n="100" d="100"/>
        <a:sy n="100" d="100"/>
      </p:scale>
      <p:origin x="0" y="-39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6BB7CB-9F34-4EE4-9A7A-5A6226EDBBE1}"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zh-TW" altLang="en-US"/>
        </a:p>
      </dgm:t>
    </dgm:pt>
    <dgm:pt modelId="{B66D4B4D-D09B-422F-B8DF-7690BE55B069}">
      <dgm:prSet phldrT="[Text]" custT="1"/>
      <dgm:spPr/>
      <dgm:t>
        <a:bodyPr/>
        <a:lstStyle/>
        <a:p>
          <a:r>
            <a:rPr lang="en-US" altLang="zh-TW" sz="1200" dirty="0">
              <a:ea typeface="新細明體" charset="-120"/>
            </a:rPr>
            <a:t>Social  changes</a:t>
          </a:r>
          <a:endParaRPr lang="zh-TW" altLang="en-US" sz="1200" dirty="0"/>
        </a:p>
      </dgm:t>
    </dgm:pt>
    <dgm:pt modelId="{FED6BF6E-2F9D-4D16-B760-F0B8E5173ACE}" type="parTrans" cxnId="{56C98B17-FED0-438C-9E6C-269D73566E66}">
      <dgm:prSet/>
      <dgm:spPr/>
      <dgm:t>
        <a:bodyPr/>
        <a:lstStyle/>
        <a:p>
          <a:endParaRPr lang="zh-TW" altLang="en-US"/>
        </a:p>
      </dgm:t>
    </dgm:pt>
    <dgm:pt modelId="{0D6B1F4F-0AC8-4443-9EA9-FC639F9410CB}" type="sibTrans" cxnId="{56C98B17-FED0-438C-9E6C-269D73566E66}">
      <dgm:prSet/>
      <dgm:spPr/>
      <dgm:t>
        <a:bodyPr/>
        <a:lstStyle/>
        <a:p>
          <a:endParaRPr lang="zh-TW" altLang="en-US"/>
        </a:p>
      </dgm:t>
    </dgm:pt>
    <dgm:pt modelId="{A1A31729-D500-4801-A081-97F51FE545CD}">
      <dgm:prSet phldrT="[Text]" custT="1"/>
      <dgm:spPr/>
      <dgm:t>
        <a:bodyPr/>
        <a:lstStyle/>
        <a:p>
          <a:r>
            <a:rPr lang="en-US" altLang="zh-TW" sz="800" dirty="0">
              <a:ea typeface="新細明體" charset="-120"/>
            </a:rPr>
            <a:t>Technological</a:t>
          </a:r>
          <a:r>
            <a:rPr lang="en-US" altLang="zh-TW" sz="1300" dirty="0">
              <a:ea typeface="新細明體" charset="-120"/>
            </a:rPr>
            <a:t> </a:t>
          </a:r>
          <a:r>
            <a:rPr lang="en-US" altLang="zh-TW" sz="900" dirty="0">
              <a:ea typeface="新細明體" charset="-120"/>
            </a:rPr>
            <a:t>advancement</a:t>
          </a:r>
          <a:endParaRPr lang="zh-TW" altLang="en-US" sz="1300" dirty="0"/>
        </a:p>
      </dgm:t>
    </dgm:pt>
    <dgm:pt modelId="{9B1C5602-9DB3-45B3-90E7-D23AF9D1623C}" type="parTrans" cxnId="{F6822C9C-0EAF-4A80-8148-E792616B0BE9}">
      <dgm:prSet/>
      <dgm:spPr/>
      <dgm:t>
        <a:bodyPr/>
        <a:lstStyle/>
        <a:p>
          <a:endParaRPr lang="zh-TW" altLang="en-US"/>
        </a:p>
      </dgm:t>
    </dgm:pt>
    <dgm:pt modelId="{522875A1-C1FF-42AA-919B-C2DCF5F2BC06}" type="sibTrans" cxnId="{F6822C9C-0EAF-4A80-8148-E792616B0BE9}">
      <dgm:prSet/>
      <dgm:spPr/>
      <dgm:t>
        <a:bodyPr/>
        <a:lstStyle/>
        <a:p>
          <a:endParaRPr lang="zh-TW" altLang="en-US"/>
        </a:p>
      </dgm:t>
    </dgm:pt>
    <dgm:pt modelId="{22D1A301-A8C8-4493-A2B9-2AF247C8534A}">
      <dgm:prSet phldrT="[Text]"/>
      <dgm:spPr/>
      <dgm:t>
        <a:bodyPr/>
        <a:lstStyle/>
        <a:p>
          <a:r>
            <a:rPr lang="en-US" altLang="zh-TW" dirty="0">
              <a:solidFill>
                <a:schemeClr val="bg2"/>
              </a:solidFill>
              <a:ea typeface="新細明體" charset="-120"/>
            </a:rPr>
            <a:t>Challenges on Education</a:t>
          </a:r>
          <a:endParaRPr lang="zh-TW" altLang="en-US" dirty="0">
            <a:solidFill>
              <a:schemeClr val="bg2"/>
            </a:solidFill>
          </a:endParaRPr>
        </a:p>
      </dgm:t>
    </dgm:pt>
    <dgm:pt modelId="{46AD82F9-A0A6-47E2-BDD7-BE8ADFBBE09C}" type="parTrans" cxnId="{EBBDA461-3333-425E-974D-6BAF8C0E80CF}">
      <dgm:prSet/>
      <dgm:spPr/>
      <dgm:t>
        <a:bodyPr/>
        <a:lstStyle/>
        <a:p>
          <a:endParaRPr lang="zh-TW" altLang="en-US"/>
        </a:p>
      </dgm:t>
    </dgm:pt>
    <dgm:pt modelId="{2983E9C2-67EB-4A2B-A879-D8C399EB1249}" type="sibTrans" cxnId="{EBBDA461-3333-425E-974D-6BAF8C0E80CF}">
      <dgm:prSet/>
      <dgm:spPr/>
      <dgm:t>
        <a:bodyPr/>
        <a:lstStyle/>
        <a:p>
          <a:endParaRPr lang="zh-TW" altLang="en-US"/>
        </a:p>
      </dgm:t>
    </dgm:pt>
    <dgm:pt modelId="{A1536EB5-948A-494B-9903-D7B5AD2094C1}">
      <dgm:prSet phldrT="[Text]"/>
      <dgm:spPr/>
      <dgm:t>
        <a:bodyPr/>
        <a:lstStyle/>
        <a:p>
          <a:endParaRPr lang="zh-HK" altLang="en-US" dirty="0"/>
        </a:p>
      </dgm:t>
    </dgm:pt>
    <dgm:pt modelId="{CA2CAA68-7C63-424B-AC6F-CF143C93E46C}" type="parTrans" cxnId="{491EC00A-947A-4774-9FAF-D219E89FEBED}">
      <dgm:prSet/>
      <dgm:spPr/>
      <dgm:t>
        <a:bodyPr/>
        <a:lstStyle/>
        <a:p>
          <a:endParaRPr lang="zh-TW" altLang="en-US"/>
        </a:p>
      </dgm:t>
    </dgm:pt>
    <dgm:pt modelId="{40E3C81E-BB5E-4BD6-9226-EAEDAC2C0411}" type="sibTrans" cxnId="{491EC00A-947A-4774-9FAF-D219E89FEBED}">
      <dgm:prSet/>
      <dgm:spPr/>
      <dgm:t>
        <a:bodyPr/>
        <a:lstStyle/>
        <a:p>
          <a:endParaRPr lang="zh-TW" altLang="en-US"/>
        </a:p>
      </dgm:t>
    </dgm:pt>
    <dgm:pt modelId="{7EB690C8-343B-4931-A8FF-8FD6D944ED29}">
      <dgm:prSet custT="1"/>
      <dgm:spPr/>
      <dgm:t>
        <a:bodyPr/>
        <a:lstStyle/>
        <a:p>
          <a:r>
            <a:rPr lang="en-US" altLang="zh-TW" sz="1050" dirty="0">
              <a:ea typeface="新細明體" charset="-120"/>
            </a:rPr>
            <a:t>Local Economical Changes</a:t>
          </a:r>
        </a:p>
      </dgm:t>
    </dgm:pt>
    <dgm:pt modelId="{A809594F-E055-463E-A82C-DCF8DB234EDF}" type="parTrans" cxnId="{E5239EB4-B2C6-49D9-B2AE-C6CCF37B4AC4}">
      <dgm:prSet/>
      <dgm:spPr/>
      <dgm:t>
        <a:bodyPr/>
        <a:lstStyle/>
        <a:p>
          <a:endParaRPr lang="zh-TW" altLang="en-US"/>
        </a:p>
      </dgm:t>
    </dgm:pt>
    <dgm:pt modelId="{EC491AB4-3B2D-410F-8594-232E2B23A37F}" type="sibTrans" cxnId="{E5239EB4-B2C6-49D9-B2AE-C6CCF37B4AC4}">
      <dgm:prSet/>
      <dgm:spPr/>
      <dgm:t>
        <a:bodyPr/>
        <a:lstStyle/>
        <a:p>
          <a:endParaRPr lang="zh-TW" altLang="en-US"/>
        </a:p>
      </dgm:t>
    </dgm:pt>
    <dgm:pt modelId="{B0F43AAE-59BC-43F4-86AC-2F0627E7B708}" type="pres">
      <dgm:prSet presAssocID="{146BB7CB-9F34-4EE4-9A7A-5A6226EDBBE1}" presName="Name0" presStyleCnt="0">
        <dgm:presLayoutVars>
          <dgm:chMax val="4"/>
          <dgm:resizeHandles val="exact"/>
        </dgm:presLayoutVars>
      </dgm:prSet>
      <dgm:spPr/>
    </dgm:pt>
    <dgm:pt modelId="{C7892F31-2C36-410D-8D20-E9DD1198C5C3}" type="pres">
      <dgm:prSet presAssocID="{146BB7CB-9F34-4EE4-9A7A-5A6226EDBBE1}" presName="ellipse" presStyleLbl="trBgShp" presStyleIdx="0" presStyleCnt="1"/>
      <dgm:spPr/>
    </dgm:pt>
    <dgm:pt modelId="{45A6CECE-445E-4B8A-836F-8489B3E6F457}" type="pres">
      <dgm:prSet presAssocID="{146BB7CB-9F34-4EE4-9A7A-5A6226EDBBE1}" presName="arrow1" presStyleLbl="fgShp" presStyleIdx="0" presStyleCnt="1"/>
      <dgm:spPr/>
    </dgm:pt>
    <dgm:pt modelId="{7E107F05-3817-4BDA-91E4-E1DC604C2844}" type="pres">
      <dgm:prSet presAssocID="{146BB7CB-9F34-4EE4-9A7A-5A6226EDBBE1}" presName="rectangle" presStyleLbl="revTx" presStyleIdx="0" presStyleCnt="1">
        <dgm:presLayoutVars>
          <dgm:bulletEnabled val="1"/>
        </dgm:presLayoutVars>
      </dgm:prSet>
      <dgm:spPr/>
    </dgm:pt>
    <dgm:pt modelId="{F77378D9-8C39-4F1C-8F98-25156D19442D}" type="pres">
      <dgm:prSet presAssocID="{7EB690C8-343B-4931-A8FF-8FD6D944ED29}" presName="item1" presStyleLbl="node1" presStyleIdx="0" presStyleCnt="3">
        <dgm:presLayoutVars>
          <dgm:bulletEnabled val="1"/>
        </dgm:presLayoutVars>
      </dgm:prSet>
      <dgm:spPr/>
    </dgm:pt>
    <dgm:pt modelId="{F233D3DE-CE12-473E-812A-20FEE6A7E121}" type="pres">
      <dgm:prSet presAssocID="{A1A31729-D500-4801-A081-97F51FE545CD}" presName="item2" presStyleLbl="node1" presStyleIdx="1" presStyleCnt="3">
        <dgm:presLayoutVars>
          <dgm:bulletEnabled val="1"/>
        </dgm:presLayoutVars>
      </dgm:prSet>
      <dgm:spPr/>
    </dgm:pt>
    <dgm:pt modelId="{EA09BCD5-D50D-4FEC-94FC-025AA9F9602C}" type="pres">
      <dgm:prSet presAssocID="{22D1A301-A8C8-4493-A2B9-2AF247C8534A}" presName="item3" presStyleLbl="node1" presStyleIdx="2" presStyleCnt="3">
        <dgm:presLayoutVars>
          <dgm:bulletEnabled val="1"/>
        </dgm:presLayoutVars>
      </dgm:prSet>
      <dgm:spPr/>
    </dgm:pt>
    <dgm:pt modelId="{913BE431-6404-4874-BF7C-DB78A447BB21}" type="pres">
      <dgm:prSet presAssocID="{146BB7CB-9F34-4EE4-9A7A-5A6226EDBBE1}" presName="funnel" presStyleLbl="trAlignAcc1" presStyleIdx="0" presStyleCnt="1"/>
      <dgm:spPr/>
    </dgm:pt>
  </dgm:ptLst>
  <dgm:cxnLst>
    <dgm:cxn modelId="{3AB5C109-36FC-47F5-A0AE-B7E1E7708BB1}" type="presOf" srcId="{22D1A301-A8C8-4493-A2B9-2AF247C8534A}" destId="{7E107F05-3817-4BDA-91E4-E1DC604C2844}" srcOrd="0" destOrd="0" presId="urn:microsoft.com/office/officeart/2005/8/layout/funnel1"/>
    <dgm:cxn modelId="{491EC00A-947A-4774-9FAF-D219E89FEBED}" srcId="{146BB7CB-9F34-4EE4-9A7A-5A6226EDBBE1}" destId="{A1536EB5-948A-494B-9903-D7B5AD2094C1}" srcOrd="4" destOrd="0" parTransId="{CA2CAA68-7C63-424B-AC6F-CF143C93E46C}" sibTransId="{40E3C81E-BB5E-4BD6-9226-EAEDAC2C0411}"/>
    <dgm:cxn modelId="{1BF2DB12-054B-4CF4-9613-9C24C2FB3699}" type="presOf" srcId="{B66D4B4D-D09B-422F-B8DF-7690BE55B069}" destId="{EA09BCD5-D50D-4FEC-94FC-025AA9F9602C}" srcOrd="0" destOrd="0" presId="urn:microsoft.com/office/officeart/2005/8/layout/funnel1"/>
    <dgm:cxn modelId="{56C98B17-FED0-438C-9E6C-269D73566E66}" srcId="{146BB7CB-9F34-4EE4-9A7A-5A6226EDBBE1}" destId="{B66D4B4D-D09B-422F-B8DF-7690BE55B069}" srcOrd="0" destOrd="0" parTransId="{FED6BF6E-2F9D-4D16-B760-F0B8E5173ACE}" sibTransId="{0D6B1F4F-0AC8-4443-9EA9-FC639F9410CB}"/>
    <dgm:cxn modelId="{0CF9F447-23FC-4316-B497-8CF40020C2C1}" type="presOf" srcId="{A1A31729-D500-4801-A081-97F51FE545CD}" destId="{F77378D9-8C39-4F1C-8F98-25156D19442D}" srcOrd="0" destOrd="0" presId="urn:microsoft.com/office/officeart/2005/8/layout/funnel1"/>
    <dgm:cxn modelId="{5BF68D52-5BD3-41C1-8B1C-52571A06C627}" type="presOf" srcId="{7EB690C8-343B-4931-A8FF-8FD6D944ED29}" destId="{F233D3DE-CE12-473E-812A-20FEE6A7E121}" srcOrd="0" destOrd="0" presId="urn:microsoft.com/office/officeart/2005/8/layout/funnel1"/>
    <dgm:cxn modelId="{EBBDA461-3333-425E-974D-6BAF8C0E80CF}" srcId="{146BB7CB-9F34-4EE4-9A7A-5A6226EDBBE1}" destId="{22D1A301-A8C8-4493-A2B9-2AF247C8534A}" srcOrd="3" destOrd="0" parTransId="{46AD82F9-A0A6-47E2-BDD7-BE8ADFBBE09C}" sibTransId="{2983E9C2-67EB-4A2B-A879-D8C399EB1249}"/>
    <dgm:cxn modelId="{F6822C9C-0EAF-4A80-8148-E792616B0BE9}" srcId="{146BB7CB-9F34-4EE4-9A7A-5A6226EDBBE1}" destId="{A1A31729-D500-4801-A081-97F51FE545CD}" srcOrd="2" destOrd="0" parTransId="{9B1C5602-9DB3-45B3-90E7-D23AF9D1623C}" sibTransId="{522875A1-C1FF-42AA-919B-C2DCF5F2BC06}"/>
    <dgm:cxn modelId="{E5239EB4-B2C6-49D9-B2AE-C6CCF37B4AC4}" srcId="{146BB7CB-9F34-4EE4-9A7A-5A6226EDBBE1}" destId="{7EB690C8-343B-4931-A8FF-8FD6D944ED29}" srcOrd="1" destOrd="0" parTransId="{A809594F-E055-463E-A82C-DCF8DB234EDF}" sibTransId="{EC491AB4-3B2D-410F-8594-232E2B23A37F}"/>
    <dgm:cxn modelId="{468071C4-D56A-41A6-B0B7-01FE6C3E333B}" type="presOf" srcId="{146BB7CB-9F34-4EE4-9A7A-5A6226EDBBE1}" destId="{B0F43AAE-59BC-43F4-86AC-2F0627E7B708}" srcOrd="0" destOrd="0" presId="urn:microsoft.com/office/officeart/2005/8/layout/funnel1"/>
    <dgm:cxn modelId="{6C96DE1F-7EE5-451C-BEBB-7832449354B1}" type="presParOf" srcId="{B0F43AAE-59BC-43F4-86AC-2F0627E7B708}" destId="{C7892F31-2C36-410D-8D20-E9DD1198C5C3}" srcOrd="0" destOrd="0" presId="urn:microsoft.com/office/officeart/2005/8/layout/funnel1"/>
    <dgm:cxn modelId="{6C7515E7-32A8-407F-9578-FD0B3EC219FF}" type="presParOf" srcId="{B0F43AAE-59BC-43F4-86AC-2F0627E7B708}" destId="{45A6CECE-445E-4B8A-836F-8489B3E6F457}" srcOrd="1" destOrd="0" presId="urn:microsoft.com/office/officeart/2005/8/layout/funnel1"/>
    <dgm:cxn modelId="{5F963A92-BFB3-40EA-A128-C0EB33B8C45A}" type="presParOf" srcId="{B0F43AAE-59BC-43F4-86AC-2F0627E7B708}" destId="{7E107F05-3817-4BDA-91E4-E1DC604C2844}" srcOrd="2" destOrd="0" presId="urn:microsoft.com/office/officeart/2005/8/layout/funnel1"/>
    <dgm:cxn modelId="{746472F6-CB98-4B36-A6BF-4A586EF98773}" type="presParOf" srcId="{B0F43AAE-59BC-43F4-86AC-2F0627E7B708}" destId="{F77378D9-8C39-4F1C-8F98-25156D19442D}" srcOrd="3" destOrd="0" presId="urn:microsoft.com/office/officeart/2005/8/layout/funnel1"/>
    <dgm:cxn modelId="{4964B8C6-8692-4703-9F1E-366E76B277C5}" type="presParOf" srcId="{B0F43AAE-59BC-43F4-86AC-2F0627E7B708}" destId="{F233D3DE-CE12-473E-812A-20FEE6A7E121}" srcOrd="4" destOrd="0" presId="urn:microsoft.com/office/officeart/2005/8/layout/funnel1"/>
    <dgm:cxn modelId="{72B3FF22-AC56-4C20-A28D-95FE2D988C80}" type="presParOf" srcId="{B0F43AAE-59BC-43F4-86AC-2F0627E7B708}" destId="{EA09BCD5-D50D-4FEC-94FC-025AA9F9602C}" srcOrd="5" destOrd="0" presId="urn:microsoft.com/office/officeart/2005/8/layout/funnel1"/>
    <dgm:cxn modelId="{386A4862-7DFA-4FEE-9B7C-E531924CA898}" type="presParOf" srcId="{B0F43AAE-59BC-43F4-86AC-2F0627E7B708}" destId="{913BE431-6404-4874-BF7C-DB78A447BB21}"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AD8EFF-51FE-4C09-BC70-C2A0A34A08F4}" type="doc">
      <dgm:prSet loTypeId="urn:microsoft.com/office/officeart/2005/8/layout/chevron2" loCatId="list" qsTypeId="urn:microsoft.com/office/officeart/2005/8/quickstyle/3d1" qsCatId="3D" csTypeId="urn:microsoft.com/office/officeart/2005/8/colors/colorful4" csCatId="colorful" phldr="1"/>
      <dgm:spPr/>
      <dgm:t>
        <a:bodyPr/>
        <a:lstStyle/>
        <a:p>
          <a:endParaRPr lang="en-US"/>
        </a:p>
      </dgm:t>
    </dgm:pt>
    <dgm:pt modelId="{745047CA-10C9-46CC-8ACB-BDD25E947F5F}">
      <dgm:prSet phldrT="[Text]"/>
      <dgm:spPr/>
      <dgm:t>
        <a:bodyPr/>
        <a:lstStyle/>
        <a:p>
          <a:endParaRPr lang="en-US" b="0" dirty="0">
            <a:latin typeface="Gill Sans MT Condensed" pitchFamily="34" charset="0"/>
          </a:endParaRPr>
        </a:p>
      </dgm:t>
    </dgm:pt>
    <dgm:pt modelId="{57C295C5-CAB8-4C8A-9914-CBA8DF129D8F}" type="parTrans" cxnId="{E0479673-29D8-48F1-B100-1948DE7417B3}">
      <dgm:prSet/>
      <dgm:spPr/>
      <dgm:t>
        <a:bodyPr/>
        <a:lstStyle/>
        <a:p>
          <a:endParaRPr lang="en-US" b="0">
            <a:latin typeface="Gill Sans MT Condensed" pitchFamily="34" charset="0"/>
          </a:endParaRPr>
        </a:p>
      </dgm:t>
    </dgm:pt>
    <dgm:pt modelId="{059C45AF-C055-4BB6-BCF8-CE1CA95E482E}" type="sibTrans" cxnId="{E0479673-29D8-48F1-B100-1948DE7417B3}">
      <dgm:prSet/>
      <dgm:spPr/>
      <dgm:t>
        <a:bodyPr/>
        <a:lstStyle/>
        <a:p>
          <a:endParaRPr lang="en-US" b="0">
            <a:latin typeface="Gill Sans MT Condensed" pitchFamily="34" charset="0"/>
          </a:endParaRPr>
        </a:p>
      </dgm:t>
    </dgm:pt>
    <dgm:pt modelId="{73B36B31-AF3C-4ADE-AAC7-51B0746E9AF3}">
      <dgm:prSet phldrT="[Text]"/>
      <dgm:spPr>
        <a:gradFill flip="none" rotWithShape="1">
          <a:gsLst>
            <a:gs pos="20000">
              <a:schemeClr val="bg1">
                <a:tint val="80000"/>
                <a:satMod val="300000"/>
                <a:alpha val="27000"/>
              </a:schemeClr>
            </a:gs>
            <a:gs pos="100000">
              <a:schemeClr val="bg1"/>
            </a:gs>
          </a:gsLst>
          <a:lin ang="5400000" scaled="1"/>
          <a:tileRect/>
        </a:gradFill>
      </dgm:spPr>
      <dgm:t>
        <a:bodyPr/>
        <a:lstStyle/>
        <a:p>
          <a:r>
            <a:rPr lang="en-US" altLang="zh-TW" dirty="0">
              <a:ea typeface="新細明體" charset="-120"/>
            </a:rPr>
            <a:t>Self-motivated, committed and innovative life-long learners</a:t>
          </a:r>
          <a:endParaRPr lang="en-US" b="0" dirty="0">
            <a:latin typeface="Gill Sans MT Condensed" pitchFamily="34" charset="0"/>
          </a:endParaRPr>
        </a:p>
      </dgm:t>
    </dgm:pt>
    <dgm:pt modelId="{E3043C1D-FE55-4E52-83EA-7E70D1090355}">
      <dgm:prSet phldrT="[Text]"/>
      <dgm:spPr/>
      <dgm:t>
        <a:bodyPr/>
        <a:lstStyle/>
        <a:p>
          <a:endParaRPr lang="en-US" b="0" dirty="0">
            <a:latin typeface="Gill Sans MT Condensed" pitchFamily="34" charset="0"/>
          </a:endParaRPr>
        </a:p>
      </dgm:t>
    </dgm:pt>
    <dgm:pt modelId="{7198E903-B8AC-4DDF-B390-025DF7B9C548}" type="sibTrans" cxnId="{2B9C2928-0921-4E03-B8CA-B39808D959B8}">
      <dgm:prSet/>
      <dgm:spPr/>
      <dgm:t>
        <a:bodyPr/>
        <a:lstStyle/>
        <a:p>
          <a:endParaRPr lang="en-US" b="0">
            <a:latin typeface="Gill Sans MT Condensed" pitchFamily="34" charset="0"/>
          </a:endParaRPr>
        </a:p>
      </dgm:t>
    </dgm:pt>
    <dgm:pt modelId="{A9111368-D99B-4E5A-A614-59DF449D2335}" type="parTrans" cxnId="{2B9C2928-0921-4E03-B8CA-B39808D959B8}">
      <dgm:prSet/>
      <dgm:spPr/>
      <dgm:t>
        <a:bodyPr/>
        <a:lstStyle/>
        <a:p>
          <a:endParaRPr lang="en-US" b="0">
            <a:latin typeface="Gill Sans MT Condensed" pitchFamily="34" charset="0"/>
          </a:endParaRPr>
        </a:p>
      </dgm:t>
    </dgm:pt>
    <dgm:pt modelId="{D8FEA905-E323-488C-94CC-2CAF2199FD8D}" type="sibTrans" cxnId="{614FD462-F151-47CE-A538-8821FAEF77E1}">
      <dgm:prSet/>
      <dgm:spPr/>
      <dgm:t>
        <a:bodyPr/>
        <a:lstStyle/>
        <a:p>
          <a:endParaRPr lang="en-US" b="0">
            <a:latin typeface="Gill Sans MT Condensed" pitchFamily="34" charset="0"/>
          </a:endParaRPr>
        </a:p>
      </dgm:t>
    </dgm:pt>
    <dgm:pt modelId="{8B4BECAC-800B-4AE1-A35C-B6DF2F68D7F4}" type="parTrans" cxnId="{614FD462-F151-47CE-A538-8821FAEF77E1}">
      <dgm:prSet/>
      <dgm:spPr/>
      <dgm:t>
        <a:bodyPr/>
        <a:lstStyle/>
        <a:p>
          <a:endParaRPr lang="en-US" b="0">
            <a:latin typeface="Gill Sans MT Condensed" pitchFamily="34" charset="0"/>
          </a:endParaRPr>
        </a:p>
      </dgm:t>
    </dgm:pt>
    <dgm:pt modelId="{C799A484-DA56-486D-B68B-42795684F777}">
      <dgm:prSet phldrT="[Text]"/>
      <dgm:spPr>
        <a:gradFill flip="none" rotWithShape="1">
          <a:gsLst>
            <a:gs pos="20000">
              <a:schemeClr val="bg1">
                <a:tint val="80000"/>
                <a:satMod val="300000"/>
                <a:alpha val="27000"/>
              </a:schemeClr>
            </a:gs>
            <a:gs pos="100000">
              <a:schemeClr val="bg1"/>
            </a:gs>
          </a:gsLst>
          <a:lin ang="5400000" scaled="1"/>
          <a:tileRect/>
        </a:gradFill>
      </dgm:spPr>
      <dgm:t>
        <a:bodyPr/>
        <a:lstStyle/>
        <a:p>
          <a:r>
            <a:rPr lang="en-US" altLang="zh-TW" dirty="0">
              <a:ea typeface="新細明體" charset="-120"/>
            </a:rPr>
            <a:t>Sustained competitors</a:t>
          </a:r>
          <a:endParaRPr lang="en-US" b="0" dirty="0">
            <a:latin typeface="Gill Sans MT Condensed" pitchFamily="34" charset="0"/>
          </a:endParaRPr>
        </a:p>
      </dgm:t>
    </dgm:pt>
    <dgm:pt modelId="{7428868A-4EDD-43F0-BF51-72A3509E1195}">
      <dgm:prSet phldrT="[Text]"/>
      <dgm:spPr/>
      <dgm:t>
        <a:bodyPr/>
        <a:lstStyle/>
        <a:p>
          <a:endParaRPr lang="en-US" b="0" dirty="0">
            <a:latin typeface="Gill Sans MT Condensed" pitchFamily="34" charset="0"/>
          </a:endParaRPr>
        </a:p>
      </dgm:t>
    </dgm:pt>
    <dgm:pt modelId="{24C0F300-683D-4F45-97F0-1D63B6957610}" type="sibTrans" cxnId="{EE8FCD56-F2B5-4323-AA6B-EA4E0347E6B1}">
      <dgm:prSet/>
      <dgm:spPr/>
      <dgm:t>
        <a:bodyPr/>
        <a:lstStyle/>
        <a:p>
          <a:endParaRPr lang="en-US" b="0">
            <a:latin typeface="Gill Sans MT Condensed" pitchFamily="34" charset="0"/>
          </a:endParaRPr>
        </a:p>
      </dgm:t>
    </dgm:pt>
    <dgm:pt modelId="{5AADA345-BAE1-4447-971B-90ACAEAF5449}" type="parTrans" cxnId="{EE8FCD56-F2B5-4323-AA6B-EA4E0347E6B1}">
      <dgm:prSet/>
      <dgm:spPr/>
      <dgm:t>
        <a:bodyPr/>
        <a:lstStyle/>
        <a:p>
          <a:endParaRPr lang="en-US" b="0">
            <a:latin typeface="Gill Sans MT Condensed" pitchFamily="34" charset="0"/>
          </a:endParaRPr>
        </a:p>
      </dgm:t>
    </dgm:pt>
    <dgm:pt modelId="{8E23DF12-E029-4F71-A2A3-04552BCA99C6}" type="sibTrans" cxnId="{85D68210-306B-4CC2-B11D-7562671D1332}">
      <dgm:prSet/>
      <dgm:spPr/>
      <dgm:t>
        <a:bodyPr/>
        <a:lstStyle/>
        <a:p>
          <a:endParaRPr lang="en-US" b="0">
            <a:latin typeface="Gill Sans MT Condensed" pitchFamily="34" charset="0"/>
          </a:endParaRPr>
        </a:p>
      </dgm:t>
    </dgm:pt>
    <dgm:pt modelId="{AEF06A58-D001-4EAD-9C3A-F5BAA7E0DBCA}" type="parTrans" cxnId="{85D68210-306B-4CC2-B11D-7562671D1332}">
      <dgm:prSet/>
      <dgm:spPr/>
      <dgm:t>
        <a:bodyPr/>
        <a:lstStyle/>
        <a:p>
          <a:endParaRPr lang="en-US" b="0">
            <a:latin typeface="Gill Sans MT Condensed" pitchFamily="34" charset="0"/>
          </a:endParaRPr>
        </a:p>
      </dgm:t>
    </dgm:pt>
    <dgm:pt modelId="{7F4F33E4-FCF4-449F-B540-3C54F31107A5}">
      <dgm:prSet phldrT="[Text]"/>
      <dgm:spPr>
        <a:gradFill flip="none" rotWithShape="1">
          <a:gsLst>
            <a:gs pos="20000">
              <a:schemeClr val="bg1">
                <a:tint val="80000"/>
                <a:satMod val="300000"/>
                <a:alpha val="27000"/>
              </a:schemeClr>
            </a:gs>
            <a:gs pos="100000">
              <a:schemeClr val="bg1"/>
            </a:gs>
          </a:gsLst>
          <a:lin ang="5400000" scaled="1"/>
          <a:tileRect/>
        </a:gradFill>
      </dgm:spPr>
      <dgm:t>
        <a:bodyPr/>
        <a:lstStyle/>
        <a:p>
          <a:r>
            <a:rPr lang="en-US" altLang="zh-TW" dirty="0">
              <a:ea typeface="新細明體" charset="-120"/>
            </a:rPr>
            <a:t>Education for tomorrow</a:t>
          </a:r>
          <a:endParaRPr lang="en-US" b="0" dirty="0">
            <a:latin typeface="Gill Sans MT Condensed" pitchFamily="34" charset="0"/>
          </a:endParaRPr>
        </a:p>
      </dgm:t>
    </dgm:pt>
    <dgm:pt modelId="{E4CD9AC3-47D4-4E4B-BCAE-8F5BA0E09946}" type="sibTrans" cxnId="{B36963F7-485D-4B92-B127-B77B58675168}">
      <dgm:prSet/>
      <dgm:spPr/>
      <dgm:t>
        <a:bodyPr/>
        <a:lstStyle/>
        <a:p>
          <a:endParaRPr lang="en-US" b="0">
            <a:latin typeface="Gill Sans MT Condensed" pitchFamily="34" charset="0"/>
          </a:endParaRPr>
        </a:p>
      </dgm:t>
    </dgm:pt>
    <dgm:pt modelId="{607A88D0-3E58-4926-AA29-970597C5C35B}" type="parTrans" cxnId="{B36963F7-485D-4B92-B127-B77B58675168}">
      <dgm:prSet/>
      <dgm:spPr/>
      <dgm:t>
        <a:bodyPr/>
        <a:lstStyle/>
        <a:p>
          <a:endParaRPr lang="en-US" b="0">
            <a:latin typeface="Gill Sans MT Condensed" pitchFamily="34" charset="0"/>
          </a:endParaRPr>
        </a:p>
      </dgm:t>
    </dgm:pt>
    <dgm:pt modelId="{FA36C508-16D3-4FF8-9E9D-6BEC0ED6C412}" type="pres">
      <dgm:prSet presAssocID="{84AD8EFF-51FE-4C09-BC70-C2A0A34A08F4}" presName="linearFlow" presStyleCnt="0">
        <dgm:presLayoutVars>
          <dgm:dir/>
          <dgm:animLvl val="lvl"/>
          <dgm:resizeHandles val="exact"/>
        </dgm:presLayoutVars>
      </dgm:prSet>
      <dgm:spPr/>
    </dgm:pt>
    <dgm:pt modelId="{B68FBB94-FE96-447A-A19E-0C75FD71C3E6}" type="pres">
      <dgm:prSet presAssocID="{745047CA-10C9-46CC-8ACB-BDD25E947F5F}" presName="composite" presStyleCnt="0"/>
      <dgm:spPr/>
    </dgm:pt>
    <dgm:pt modelId="{89EE745E-4D19-4A19-828C-8ECB97199D74}" type="pres">
      <dgm:prSet presAssocID="{745047CA-10C9-46CC-8ACB-BDD25E947F5F}" presName="parentText" presStyleLbl="alignNode1" presStyleIdx="0" presStyleCnt="3">
        <dgm:presLayoutVars>
          <dgm:chMax val="1"/>
          <dgm:bulletEnabled val="1"/>
        </dgm:presLayoutVars>
      </dgm:prSet>
      <dgm:spPr/>
    </dgm:pt>
    <dgm:pt modelId="{F3E58774-D024-45B7-BC3E-5514F18F310B}" type="pres">
      <dgm:prSet presAssocID="{745047CA-10C9-46CC-8ACB-BDD25E947F5F}" presName="descendantText" presStyleLbl="alignAcc1" presStyleIdx="0" presStyleCnt="3">
        <dgm:presLayoutVars>
          <dgm:bulletEnabled val="1"/>
        </dgm:presLayoutVars>
      </dgm:prSet>
      <dgm:spPr/>
    </dgm:pt>
    <dgm:pt modelId="{84EFDB27-97A2-49B4-9768-C1446EBA41C9}" type="pres">
      <dgm:prSet presAssocID="{059C45AF-C055-4BB6-BCF8-CE1CA95E482E}" presName="sp" presStyleCnt="0"/>
      <dgm:spPr/>
    </dgm:pt>
    <dgm:pt modelId="{8140CB5D-33BE-479A-9DE6-28450426E7F2}" type="pres">
      <dgm:prSet presAssocID="{7428868A-4EDD-43F0-BF51-72A3509E1195}" presName="composite" presStyleCnt="0"/>
      <dgm:spPr/>
    </dgm:pt>
    <dgm:pt modelId="{95BFF464-8791-4EF1-832E-183E2642CAD0}" type="pres">
      <dgm:prSet presAssocID="{7428868A-4EDD-43F0-BF51-72A3509E1195}" presName="parentText" presStyleLbl="alignNode1" presStyleIdx="1" presStyleCnt="3">
        <dgm:presLayoutVars>
          <dgm:chMax val="1"/>
          <dgm:bulletEnabled val="1"/>
        </dgm:presLayoutVars>
      </dgm:prSet>
      <dgm:spPr/>
    </dgm:pt>
    <dgm:pt modelId="{800A1001-295C-4A76-8A6A-C814A34DB066}" type="pres">
      <dgm:prSet presAssocID="{7428868A-4EDD-43F0-BF51-72A3509E1195}" presName="descendantText" presStyleLbl="alignAcc1" presStyleIdx="1" presStyleCnt="3">
        <dgm:presLayoutVars>
          <dgm:bulletEnabled val="1"/>
        </dgm:presLayoutVars>
      </dgm:prSet>
      <dgm:spPr/>
    </dgm:pt>
    <dgm:pt modelId="{5AD75A1A-44C7-4124-BF6C-7B7EC2CA5784}" type="pres">
      <dgm:prSet presAssocID="{24C0F300-683D-4F45-97F0-1D63B6957610}" presName="sp" presStyleCnt="0"/>
      <dgm:spPr/>
    </dgm:pt>
    <dgm:pt modelId="{441EDB32-9526-477F-9CA6-68466310FBDD}" type="pres">
      <dgm:prSet presAssocID="{E3043C1D-FE55-4E52-83EA-7E70D1090355}" presName="composite" presStyleCnt="0"/>
      <dgm:spPr/>
    </dgm:pt>
    <dgm:pt modelId="{ADBFC8F5-47A5-49CF-B0C3-42D45AA4D3BC}" type="pres">
      <dgm:prSet presAssocID="{E3043C1D-FE55-4E52-83EA-7E70D1090355}" presName="parentText" presStyleLbl="alignNode1" presStyleIdx="2" presStyleCnt="3">
        <dgm:presLayoutVars>
          <dgm:chMax val="1"/>
          <dgm:bulletEnabled val="1"/>
        </dgm:presLayoutVars>
      </dgm:prSet>
      <dgm:spPr/>
    </dgm:pt>
    <dgm:pt modelId="{0865B0DD-50FC-42B3-9249-D1747FC40FF9}" type="pres">
      <dgm:prSet presAssocID="{E3043C1D-FE55-4E52-83EA-7E70D1090355}" presName="descendantText" presStyleLbl="alignAcc1" presStyleIdx="2" presStyleCnt="3">
        <dgm:presLayoutVars>
          <dgm:bulletEnabled val="1"/>
        </dgm:presLayoutVars>
      </dgm:prSet>
      <dgm:spPr/>
    </dgm:pt>
  </dgm:ptLst>
  <dgm:cxnLst>
    <dgm:cxn modelId="{85D68210-306B-4CC2-B11D-7562671D1332}" srcId="{7428868A-4EDD-43F0-BF51-72A3509E1195}" destId="{C799A484-DA56-486D-B68B-42795684F777}" srcOrd="0" destOrd="0" parTransId="{AEF06A58-D001-4EAD-9C3A-F5BAA7E0DBCA}" sibTransId="{8E23DF12-E029-4F71-A2A3-04552BCA99C6}"/>
    <dgm:cxn modelId="{2B9C2928-0921-4E03-B8CA-B39808D959B8}" srcId="{84AD8EFF-51FE-4C09-BC70-C2A0A34A08F4}" destId="{E3043C1D-FE55-4E52-83EA-7E70D1090355}" srcOrd="2" destOrd="0" parTransId="{A9111368-D99B-4E5A-A614-59DF449D2335}" sibTransId="{7198E903-B8AC-4DDF-B390-025DF7B9C548}"/>
    <dgm:cxn modelId="{846DA53F-5C53-4DC1-9FF6-FC84016D9EEF}" type="presOf" srcId="{E3043C1D-FE55-4E52-83EA-7E70D1090355}" destId="{ADBFC8F5-47A5-49CF-B0C3-42D45AA4D3BC}" srcOrd="0" destOrd="0" presId="urn:microsoft.com/office/officeart/2005/8/layout/chevron2"/>
    <dgm:cxn modelId="{4DA50147-91D0-4074-AE36-42B53FE6F806}" type="presOf" srcId="{84AD8EFF-51FE-4C09-BC70-C2A0A34A08F4}" destId="{FA36C508-16D3-4FF8-9E9D-6BEC0ED6C412}" srcOrd="0" destOrd="0" presId="urn:microsoft.com/office/officeart/2005/8/layout/chevron2"/>
    <dgm:cxn modelId="{EE8FCD56-F2B5-4323-AA6B-EA4E0347E6B1}" srcId="{84AD8EFF-51FE-4C09-BC70-C2A0A34A08F4}" destId="{7428868A-4EDD-43F0-BF51-72A3509E1195}" srcOrd="1" destOrd="0" parTransId="{5AADA345-BAE1-4447-971B-90ACAEAF5449}" sibTransId="{24C0F300-683D-4F45-97F0-1D63B6957610}"/>
    <dgm:cxn modelId="{3F16175D-F75D-4EA0-81F3-CF1C9F472A91}" type="presOf" srcId="{7F4F33E4-FCF4-449F-B540-3C54F31107A5}" destId="{F3E58774-D024-45B7-BC3E-5514F18F310B}" srcOrd="0" destOrd="0" presId="urn:microsoft.com/office/officeart/2005/8/layout/chevron2"/>
    <dgm:cxn modelId="{614FD462-F151-47CE-A538-8821FAEF77E1}" srcId="{E3043C1D-FE55-4E52-83EA-7E70D1090355}" destId="{73B36B31-AF3C-4ADE-AAC7-51B0746E9AF3}" srcOrd="0" destOrd="0" parTransId="{8B4BECAC-800B-4AE1-A35C-B6DF2F68D7F4}" sibTransId="{D8FEA905-E323-488C-94CC-2CAF2199FD8D}"/>
    <dgm:cxn modelId="{E0479673-29D8-48F1-B100-1948DE7417B3}" srcId="{84AD8EFF-51FE-4C09-BC70-C2A0A34A08F4}" destId="{745047CA-10C9-46CC-8ACB-BDD25E947F5F}" srcOrd="0" destOrd="0" parTransId="{57C295C5-CAB8-4C8A-9914-CBA8DF129D8F}" sibTransId="{059C45AF-C055-4BB6-BCF8-CE1CA95E482E}"/>
    <dgm:cxn modelId="{370F7782-A984-495E-A893-E2EBAABD0802}" type="presOf" srcId="{73B36B31-AF3C-4ADE-AAC7-51B0746E9AF3}" destId="{0865B0DD-50FC-42B3-9249-D1747FC40FF9}" srcOrd="0" destOrd="0" presId="urn:microsoft.com/office/officeart/2005/8/layout/chevron2"/>
    <dgm:cxn modelId="{2E2BE7CE-6E02-4233-81A9-7FF96CA7049C}" type="presOf" srcId="{7428868A-4EDD-43F0-BF51-72A3509E1195}" destId="{95BFF464-8791-4EF1-832E-183E2642CAD0}" srcOrd="0" destOrd="0" presId="urn:microsoft.com/office/officeart/2005/8/layout/chevron2"/>
    <dgm:cxn modelId="{787BD5DC-5C35-4F07-8B80-29241043D240}" type="presOf" srcId="{C799A484-DA56-486D-B68B-42795684F777}" destId="{800A1001-295C-4A76-8A6A-C814A34DB066}" srcOrd="0" destOrd="0" presId="urn:microsoft.com/office/officeart/2005/8/layout/chevron2"/>
    <dgm:cxn modelId="{37EF31DF-1C61-4785-9A84-5A182D640203}" type="presOf" srcId="{745047CA-10C9-46CC-8ACB-BDD25E947F5F}" destId="{89EE745E-4D19-4A19-828C-8ECB97199D74}" srcOrd="0" destOrd="0" presId="urn:microsoft.com/office/officeart/2005/8/layout/chevron2"/>
    <dgm:cxn modelId="{B36963F7-485D-4B92-B127-B77B58675168}" srcId="{745047CA-10C9-46CC-8ACB-BDD25E947F5F}" destId="{7F4F33E4-FCF4-449F-B540-3C54F31107A5}" srcOrd="0" destOrd="0" parTransId="{607A88D0-3E58-4926-AA29-970597C5C35B}" sibTransId="{E4CD9AC3-47D4-4E4B-BCAE-8F5BA0E09946}"/>
    <dgm:cxn modelId="{1866FDF1-52BC-4E94-9FD1-7CBDCAE6618F}" type="presParOf" srcId="{FA36C508-16D3-4FF8-9E9D-6BEC0ED6C412}" destId="{B68FBB94-FE96-447A-A19E-0C75FD71C3E6}" srcOrd="0" destOrd="0" presId="urn:microsoft.com/office/officeart/2005/8/layout/chevron2"/>
    <dgm:cxn modelId="{643BBDBB-83A4-4EE1-BCF6-5D6B4883CB6B}" type="presParOf" srcId="{B68FBB94-FE96-447A-A19E-0C75FD71C3E6}" destId="{89EE745E-4D19-4A19-828C-8ECB97199D74}" srcOrd="0" destOrd="0" presId="urn:microsoft.com/office/officeart/2005/8/layout/chevron2"/>
    <dgm:cxn modelId="{CD5CE0AA-3BB4-4CC9-852A-2F026A7C21A3}" type="presParOf" srcId="{B68FBB94-FE96-447A-A19E-0C75FD71C3E6}" destId="{F3E58774-D024-45B7-BC3E-5514F18F310B}" srcOrd="1" destOrd="0" presId="urn:microsoft.com/office/officeart/2005/8/layout/chevron2"/>
    <dgm:cxn modelId="{B459605A-3129-4746-985F-1E46C2BAF0E3}" type="presParOf" srcId="{FA36C508-16D3-4FF8-9E9D-6BEC0ED6C412}" destId="{84EFDB27-97A2-49B4-9768-C1446EBA41C9}" srcOrd="1" destOrd="0" presId="urn:microsoft.com/office/officeart/2005/8/layout/chevron2"/>
    <dgm:cxn modelId="{720BF739-A117-4707-B768-F6B805D7C50A}" type="presParOf" srcId="{FA36C508-16D3-4FF8-9E9D-6BEC0ED6C412}" destId="{8140CB5D-33BE-479A-9DE6-28450426E7F2}" srcOrd="2" destOrd="0" presId="urn:microsoft.com/office/officeart/2005/8/layout/chevron2"/>
    <dgm:cxn modelId="{73AEF01D-8C16-43E5-B908-C575BC02B80A}" type="presParOf" srcId="{8140CB5D-33BE-479A-9DE6-28450426E7F2}" destId="{95BFF464-8791-4EF1-832E-183E2642CAD0}" srcOrd="0" destOrd="0" presId="urn:microsoft.com/office/officeart/2005/8/layout/chevron2"/>
    <dgm:cxn modelId="{84790A62-4D50-449E-B80F-5B5F30F33166}" type="presParOf" srcId="{8140CB5D-33BE-479A-9DE6-28450426E7F2}" destId="{800A1001-295C-4A76-8A6A-C814A34DB066}" srcOrd="1" destOrd="0" presId="urn:microsoft.com/office/officeart/2005/8/layout/chevron2"/>
    <dgm:cxn modelId="{65F79045-4F6C-43DA-8DDF-4D9B40B24A18}" type="presParOf" srcId="{FA36C508-16D3-4FF8-9E9D-6BEC0ED6C412}" destId="{5AD75A1A-44C7-4124-BF6C-7B7EC2CA5784}" srcOrd="3" destOrd="0" presId="urn:microsoft.com/office/officeart/2005/8/layout/chevron2"/>
    <dgm:cxn modelId="{880E2715-4371-41BB-90FE-2A60A6B4F611}" type="presParOf" srcId="{FA36C508-16D3-4FF8-9E9D-6BEC0ED6C412}" destId="{441EDB32-9526-477F-9CA6-68466310FBDD}" srcOrd="4" destOrd="0" presId="urn:microsoft.com/office/officeart/2005/8/layout/chevron2"/>
    <dgm:cxn modelId="{99926A2E-FF8A-4C7B-80C6-F8FEBD677404}" type="presParOf" srcId="{441EDB32-9526-477F-9CA6-68466310FBDD}" destId="{ADBFC8F5-47A5-49CF-B0C3-42D45AA4D3BC}" srcOrd="0" destOrd="0" presId="urn:microsoft.com/office/officeart/2005/8/layout/chevron2"/>
    <dgm:cxn modelId="{D9957A5B-4E5B-4B22-99BC-3A46929D95BB}" type="presParOf" srcId="{441EDB32-9526-477F-9CA6-68466310FBDD}" destId="{0865B0DD-50FC-42B3-9249-D1747FC40FF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AD8522-E1D8-4100-9F9C-B922C6893C90}" type="doc">
      <dgm:prSet loTypeId="urn:microsoft.com/office/officeart/2005/8/layout/process4" loCatId="list" qsTypeId="urn:microsoft.com/office/officeart/2005/8/quickstyle/simple2" qsCatId="simple" csTypeId="urn:microsoft.com/office/officeart/2005/8/colors/colorful1#4" csCatId="colorful" phldr="1"/>
      <dgm:spPr/>
      <dgm:t>
        <a:bodyPr/>
        <a:lstStyle/>
        <a:p>
          <a:endParaRPr lang="en-US"/>
        </a:p>
      </dgm:t>
    </dgm:pt>
    <dgm:pt modelId="{258A9A00-1735-4AD7-91CD-4219E128385D}">
      <dgm:prSet phldrT="[Text]" custT="1"/>
      <dgm:spPr/>
      <dgm:t>
        <a:bodyPr/>
        <a:lstStyle/>
        <a:p>
          <a:r>
            <a:rPr lang="en-US" altLang="zh-TW" sz="2800" dirty="0">
              <a:ea typeface="新細明體" charset="-120"/>
            </a:rPr>
            <a:t>More emphasis on</a:t>
          </a:r>
          <a:endParaRPr lang="en-US" sz="2800" baseline="0" dirty="0">
            <a:solidFill>
              <a:schemeClr val="tx2"/>
            </a:solidFill>
          </a:endParaRPr>
        </a:p>
      </dgm:t>
    </dgm:pt>
    <dgm:pt modelId="{164E3571-578C-4D09-802D-DA7CA8523DFE}" type="parTrans" cxnId="{6A09AE4A-BF3B-4923-9211-7002CECB24DF}">
      <dgm:prSet/>
      <dgm:spPr/>
      <dgm:t>
        <a:bodyPr/>
        <a:lstStyle/>
        <a:p>
          <a:endParaRPr lang="en-US"/>
        </a:p>
      </dgm:t>
    </dgm:pt>
    <dgm:pt modelId="{79213DFF-C503-48D3-89F4-E8701BA849D7}" type="sibTrans" cxnId="{6A09AE4A-BF3B-4923-9211-7002CECB24DF}">
      <dgm:prSet/>
      <dgm:spPr/>
      <dgm:t>
        <a:bodyPr/>
        <a:lstStyle/>
        <a:p>
          <a:endParaRPr lang="en-US"/>
        </a:p>
      </dgm:t>
    </dgm:pt>
    <dgm:pt modelId="{3BB4AA56-4C80-400F-B429-56540F0D2A30}">
      <dgm:prSet phldrT="[Text]" custT="1"/>
      <dgm:spPr/>
      <dgm:t>
        <a:bodyPr/>
        <a:lstStyle/>
        <a:p>
          <a:r>
            <a:rPr lang="en-US" altLang="zh-TW" sz="1600" dirty="0">
              <a:ea typeface="新細明體" charset="-120"/>
            </a:rPr>
            <a:t>Social learning</a:t>
          </a:r>
          <a:endParaRPr lang="en-US" sz="1600" baseline="0" dirty="0"/>
        </a:p>
      </dgm:t>
    </dgm:pt>
    <dgm:pt modelId="{FFD28052-AA56-4A5C-87FA-2E255A443C85}" type="parTrans" cxnId="{CBE0FA2F-21DD-42AA-9B29-8EF4C4EE6435}">
      <dgm:prSet/>
      <dgm:spPr/>
      <dgm:t>
        <a:bodyPr/>
        <a:lstStyle/>
        <a:p>
          <a:endParaRPr lang="en-US"/>
        </a:p>
      </dgm:t>
    </dgm:pt>
    <dgm:pt modelId="{32170DE0-6553-4C68-AF8D-1E4C3613735A}" type="sibTrans" cxnId="{CBE0FA2F-21DD-42AA-9B29-8EF4C4EE6435}">
      <dgm:prSet/>
      <dgm:spPr/>
      <dgm:t>
        <a:bodyPr/>
        <a:lstStyle/>
        <a:p>
          <a:endParaRPr lang="en-US"/>
        </a:p>
      </dgm:t>
    </dgm:pt>
    <dgm:pt modelId="{0ECC1261-DE37-471A-BBAF-8A9EF0832DD1}">
      <dgm:prSet custT="1"/>
      <dgm:spPr/>
      <dgm:t>
        <a:bodyPr/>
        <a:lstStyle/>
        <a:p>
          <a:r>
            <a:rPr lang="en-US" altLang="zh-TW" sz="1600" dirty="0">
              <a:ea typeface="新細明體" charset="-120"/>
            </a:rPr>
            <a:t>Cognitive Learning</a:t>
          </a:r>
          <a:endParaRPr lang="en-US" sz="1600" dirty="0"/>
        </a:p>
      </dgm:t>
    </dgm:pt>
    <dgm:pt modelId="{C76AE7F9-B4A4-4E85-9F94-8CDA0562A38A}" type="parTrans" cxnId="{E16113F5-885F-4AC6-9D45-E3460FB99C4B}">
      <dgm:prSet/>
      <dgm:spPr/>
      <dgm:t>
        <a:bodyPr/>
        <a:lstStyle/>
        <a:p>
          <a:endParaRPr lang="en-US"/>
        </a:p>
      </dgm:t>
    </dgm:pt>
    <dgm:pt modelId="{6310B39F-30C8-4E7D-B755-2FB2A918A234}" type="sibTrans" cxnId="{E16113F5-885F-4AC6-9D45-E3460FB99C4B}">
      <dgm:prSet/>
      <dgm:spPr/>
      <dgm:t>
        <a:bodyPr/>
        <a:lstStyle/>
        <a:p>
          <a:endParaRPr lang="en-US"/>
        </a:p>
      </dgm:t>
    </dgm:pt>
    <dgm:pt modelId="{7FAFB634-251A-4848-AAB7-F00631CE8988}">
      <dgm:prSet phldrT="[Text]" custT="1"/>
      <dgm:spPr/>
      <dgm:t>
        <a:bodyPr/>
        <a:lstStyle/>
        <a:p>
          <a:r>
            <a:rPr lang="en-US" altLang="zh-TW" sz="4000" dirty="0">
              <a:ea typeface="新細明體" charset="-120"/>
            </a:rPr>
            <a:t>Experiential</a:t>
          </a:r>
          <a:endParaRPr lang="en-US" sz="4000" baseline="0" dirty="0">
            <a:solidFill>
              <a:schemeClr val="tx2"/>
            </a:solidFill>
          </a:endParaRPr>
        </a:p>
      </dgm:t>
    </dgm:pt>
    <dgm:pt modelId="{4E13A412-D9FF-46D1-9700-F747772784B6}" type="parTrans" cxnId="{8BF8ADB4-4110-4C2B-B922-E4824BEBB1B5}">
      <dgm:prSet/>
      <dgm:spPr/>
      <dgm:t>
        <a:bodyPr/>
        <a:lstStyle/>
        <a:p>
          <a:endParaRPr lang="en-US"/>
        </a:p>
      </dgm:t>
    </dgm:pt>
    <dgm:pt modelId="{C754D603-64FC-4522-AEDC-7F283226C209}" type="sibTrans" cxnId="{8BF8ADB4-4110-4C2B-B922-E4824BEBB1B5}">
      <dgm:prSet/>
      <dgm:spPr/>
      <dgm:t>
        <a:bodyPr/>
        <a:lstStyle/>
        <a:p>
          <a:endParaRPr lang="en-US"/>
        </a:p>
      </dgm:t>
    </dgm:pt>
    <dgm:pt modelId="{F302DEA5-3367-4DDE-89C6-81838E3B1573}">
      <dgm:prSet phldrT="[Text]" custT="1"/>
      <dgm:spPr/>
      <dgm:t>
        <a:bodyPr/>
        <a:lstStyle/>
        <a:p>
          <a:r>
            <a:rPr lang="en-US" altLang="zh-TW" sz="2400" dirty="0">
              <a:ea typeface="新細明體" charset="-120"/>
            </a:rPr>
            <a:t>- learning by doing</a:t>
          </a:r>
          <a:endParaRPr lang="en-US" sz="2400" baseline="0" dirty="0"/>
        </a:p>
      </dgm:t>
    </dgm:pt>
    <dgm:pt modelId="{39154500-6670-424E-825E-40A6D3C6E953}" type="sibTrans" cxnId="{81566281-9091-4A2B-B596-D2DA5526137F}">
      <dgm:prSet/>
      <dgm:spPr/>
      <dgm:t>
        <a:bodyPr/>
        <a:lstStyle/>
        <a:p>
          <a:endParaRPr lang="en-US"/>
        </a:p>
      </dgm:t>
    </dgm:pt>
    <dgm:pt modelId="{15488A3F-5BE5-4CB2-8775-C94149545F91}" type="parTrans" cxnId="{81566281-9091-4A2B-B596-D2DA5526137F}">
      <dgm:prSet/>
      <dgm:spPr/>
      <dgm:t>
        <a:bodyPr/>
        <a:lstStyle/>
        <a:p>
          <a:endParaRPr lang="en-US"/>
        </a:p>
      </dgm:t>
    </dgm:pt>
    <dgm:pt modelId="{F98F90C7-F908-471A-AC91-48527E416DB7}">
      <dgm:prSet custT="1"/>
      <dgm:spPr/>
      <dgm:t>
        <a:bodyPr/>
        <a:lstStyle/>
        <a:p>
          <a:r>
            <a:rPr lang="en-US" altLang="zh-TW" sz="1600" dirty="0">
              <a:ea typeface="新細明體" charset="-120"/>
            </a:rPr>
            <a:t>Others</a:t>
          </a:r>
          <a:endParaRPr lang="en-US" sz="1600" dirty="0"/>
        </a:p>
      </dgm:t>
    </dgm:pt>
    <dgm:pt modelId="{2EDFAD78-6254-42D3-8243-D4FD4C6897B5}" type="parTrans" cxnId="{57E6E884-E0F8-441A-941A-F7C62D170094}">
      <dgm:prSet/>
      <dgm:spPr/>
      <dgm:t>
        <a:bodyPr/>
        <a:lstStyle/>
        <a:p>
          <a:endParaRPr lang="zh-TW" altLang="en-US"/>
        </a:p>
      </dgm:t>
    </dgm:pt>
    <dgm:pt modelId="{C2A141FD-DD1B-4F71-B0DB-AE0A12CC4C29}" type="sibTrans" cxnId="{57E6E884-E0F8-441A-941A-F7C62D170094}">
      <dgm:prSet/>
      <dgm:spPr/>
      <dgm:t>
        <a:bodyPr/>
        <a:lstStyle/>
        <a:p>
          <a:endParaRPr lang="zh-TW" altLang="en-US"/>
        </a:p>
      </dgm:t>
    </dgm:pt>
    <dgm:pt modelId="{CAA7E34F-8C71-4DE1-A3B3-FD4407265503}" type="pres">
      <dgm:prSet presAssocID="{1BAD8522-E1D8-4100-9F9C-B922C6893C90}" presName="Name0" presStyleCnt="0">
        <dgm:presLayoutVars>
          <dgm:dir/>
          <dgm:animLvl val="lvl"/>
          <dgm:resizeHandles val="exact"/>
        </dgm:presLayoutVars>
      </dgm:prSet>
      <dgm:spPr/>
    </dgm:pt>
    <dgm:pt modelId="{26E06AF1-7488-4F28-807C-361EE95BDA3D}" type="pres">
      <dgm:prSet presAssocID="{258A9A00-1735-4AD7-91CD-4219E128385D}" presName="boxAndChildren" presStyleCnt="0"/>
      <dgm:spPr/>
    </dgm:pt>
    <dgm:pt modelId="{16918DE3-171C-4565-8A88-BAA4543A7ED9}" type="pres">
      <dgm:prSet presAssocID="{258A9A00-1735-4AD7-91CD-4219E128385D}" presName="parentTextBox" presStyleLbl="node1" presStyleIdx="0" presStyleCnt="2"/>
      <dgm:spPr/>
    </dgm:pt>
    <dgm:pt modelId="{608AA97B-C9D5-479D-8AB9-1007ACE692F2}" type="pres">
      <dgm:prSet presAssocID="{258A9A00-1735-4AD7-91CD-4219E128385D}" presName="entireBox" presStyleLbl="node1" presStyleIdx="0" presStyleCnt="2"/>
      <dgm:spPr/>
    </dgm:pt>
    <dgm:pt modelId="{4BDF15E5-4338-443E-B0CA-5F7E6DEEB2F2}" type="pres">
      <dgm:prSet presAssocID="{258A9A00-1735-4AD7-91CD-4219E128385D}" presName="descendantBox" presStyleCnt="0"/>
      <dgm:spPr/>
    </dgm:pt>
    <dgm:pt modelId="{7E5E9594-0B80-4B46-86A8-359CE57E1EFA}" type="pres">
      <dgm:prSet presAssocID="{3BB4AA56-4C80-400F-B429-56540F0D2A30}" presName="childTextBox" presStyleLbl="fgAccFollowNode1" presStyleIdx="0" presStyleCnt="4">
        <dgm:presLayoutVars>
          <dgm:bulletEnabled val="1"/>
        </dgm:presLayoutVars>
      </dgm:prSet>
      <dgm:spPr/>
    </dgm:pt>
    <dgm:pt modelId="{ED1DAD1F-F21A-498D-9C25-BECF82892340}" type="pres">
      <dgm:prSet presAssocID="{0ECC1261-DE37-471A-BBAF-8A9EF0832DD1}" presName="childTextBox" presStyleLbl="fgAccFollowNode1" presStyleIdx="1" presStyleCnt="4">
        <dgm:presLayoutVars>
          <dgm:bulletEnabled val="1"/>
        </dgm:presLayoutVars>
      </dgm:prSet>
      <dgm:spPr/>
    </dgm:pt>
    <dgm:pt modelId="{1F41840D-C236-473F-8C16-820244609689}" type="pres">
      <dgm:prSet presAssocID="{F98F90C7-F908-471A-AC91-48527E416DB7}" presName="childTextBox" presStyleLbl="fgAccFollowNode1" presStyleIdx="2" presStyleCnt="4">
        <dgm:presLayoutVars>
          <dgm:bulletEnabled val="1"/>
        </dgm:presLayoutVars>
      </dgm:prSet>
      <dgm:spPr/>
    </dgm:pt>
    <dgm:pt modelId="{AFF14698-5ADC-4F4F-A143-C095A146703B}" type="pres">
      <dgm:prSet presAssocID="{C754D603-64FC-4522-AEDC-7F283226C209}" presName="sp" presStyleCnt="0"/>
      <dgm:spPr/>
    </dgm:pt>
    <dgm:pt modelId="{F37CE54D-BA66-40ED-9E36-4EBB9EFC0C97}" type="pres">
      <dgm:prSet presAssocID="{7FAFB634-251A-4848-AAB7-F00631CE8988}" presName="arrowAndChildren" presStyleCnt="0"/>
      <dgm:spPr/>
    </dgm:pt>
    <dgm:pt modelId="{E18D7DFF-4177-447A-A0FB-2B61A8F35F27}" type="pres">
      <dgm:prSet presAssocID="{7FAFB634-251A-4848-AAB7-F00631CE8988}" presName="parentTextArrow" presStyleLbl="node1" presStyleIdx="0" presStyleCnt="2"/>
      <dgm:spPr/>
    </dgm:pt>
    <dgm:pt modelId="{08ED68D9-0D63-45EB-9BCB-5F8C37FB07EF}" type="pres">
      <dgm:prSet presAssocID="{7FAFB634-251A-4848-AAB7-F00631CE8988}" presName="arrow" presStyleLbl="node1" presStyleIdx="1" presStyleCnt="2"/>
      <dgm:spPr/>
    </dgm:pt>
    <dgm:pt modelId="{6910E812-CF88-4EF1-864A-07C33CB93517}" type="pres">
      <dgm:prSet presAssocID="{7FAFB634-251A-4848-AAB7-F00631CE8988}" presName="descendantArrow" presStyleCnt="0"/>
      <dgm:spPr/>
    </dgm:pt>
    <dgm:pt modelId="{0C49F5A0-0299-45F0-AB09-5ECEBC566C0A}" type="pres">
      <dgm:prSet presAssocID="{F302DEA5-3367-4DDE-89C6-81838E3B1573}" presName="childTextArrow" presStyleLbl="fgAccFollowNode1" presStyleIdx="3" presStyleCnt="4">
        <dgm:presLayoutVars>
          <dgm:bulletEnabled val="1"/>
        </dgm:presLayoutVars>
      </dgm:prSet>
      <dgm:spPr/>
    </dgm:pt>
  </dgm:ptLst>
  <dgm:cxnLst>
    <dgm:cxn modelId="{CBE0FA2F-21DD-42AA-9B29-8EF4C4EE6435}" srcId="{258A9A00-1735-4AD7-91CD-4219E128385D}" destId="{3BB4AA56-4C80-400F-B429-56540F0D2A30}" srcOrd="0" destOrd="0" parTransId="{FFD28052-AA56-4A5C-87FA-2E255A443C85}" sibTransId="{32170DE0-6553-4C68-AF8D-1E4C3613735A}"/>
    <dgm:cxn modelId="{659F1F3E-809B-4888-A677-6329BC70DB24}" type="presOf" srcId="{258A9A00-1735-4AD7-91CD-4219E128385D}" destId="{16918DE3-171C-4565-8A88-BAA4543A7ED9}" srcOrd="0" destOrd="0" presId="urn:microsoft.com/office/officeart/2005/8/layout/process4"/>
    <dgm:cxn modelId="{6A09AE4A-BF3B-4923-9211-7002CECB24DF}" srcId="{1BAD8522-E1D8-4100-9F9C-B922C6893C90}" destId="{258A9A00-1735-4AD7-91CD-4219E128385D}" srcOrd="1" destOrd="0" parTransId="{164E3571-578C-4D09-802D-DA7CA8523DFE}" sibTransId="{79213DFF-C503-48D3-89F4-E8701BA849D7}"/>
    <dgm:cxn modelId="{D9A4EA5E-D2C9-4AE1-80D5-57ADDBEF25E5}" type="presOf" srcId="{F302DEA5-3367-4DDE-89C6-81838E3B1573}" destId="{0C49F5A0-0299-45F0-AB09-5ECEBC566C0A}" srcOrd="0" destOrd="0" presId="urn:microsoft.com/office/officeart/2005/8/layout/process4"/>
    <dgm:cxn modelId="{5D7B757A-64C5-447F-ACAD-2C97FD7724E9}" type="presOf" srcId="{3BB4AA56-4C80-400F-B429-56540F0D2A30}" destId="{7E5E9594-0B80-4B46-86A8-359CE57E1EFA}" srcOrd="0" destOrd="0" presId="urn:microsoft.com/office/officeart/2005/8/layout/process4"/>
    <dgm:cxn modelId="{8BD07E7F-F94D-457F-9173-A46EB07D1857}" type="presOf" srcId="{7FAFB634-251A-4848-AAB7-F00631CE8988}" destId="{E18D7DFF-4177-447A-A0FB-2B61A8F35F27}" srcOrd="0" destOrd="0" presId="urn:microsoft.com/office/officeart/2005/8/layout/process4"/>
    <dgm:cxn modelId="{81566281-9091-4A2B-B596-D2DA5526137F}" srcId="{7FAFB634-251A-4848-AAB7-F00631CE8988}" destId="{F302DEA5-3367-4DDE-89C6-81838E3B1573}" srcOrd="0" destOrd="0" parTransId="{15488A3F-5BE5-4CB2-8775-C94149545F91}" sibTransId="{39154500-6670-424E-825E-40A6D3C6E953}"/>
    <dgm:cxn modelId="{57E6E884-E0F8-441A-941A-F7C62D170094}" srcId="{258A9A00-1735-4AD7-91CD-4219E128385D}" destId="{F98F90C7-F908-471A-AC91-48527E416DB7}" srcOrd="2" destOrd="0" parTransId="{2EDFAD78-6254-42D3-8243-D4FD4C6897B5}" sibTransId="{C2A141FD-DD1B-4F71-B0DB-AE0A12CC4C29}"/>
    <dgm:cxn modelId="{BC710085-A6C6-47F5-83E9-3FE23E7CB1C4}" type="presOf" srcId="{258A9A00-1735-4AD7-91CD-4219E128385D}" destId="{608AA97B-C9D5-479D-8AB9-1007ACE692F2}" srcOrd="1" destOrd="0" presId="urn:microsoft.com/office/officeart/2005/8/layout/process4"/>
    <dgm:cxn modelId="{6739C9A7-40F6-4D59-A01A-229FA66D9D63}" type="presOf" srcId="{7FAFB634-251A-4848-AAB7-F00631CE8988}" destId="{08ED68D9-0D63-45EB-9BCB-5F8C37FB07EF}" srcOrd="1" destOrd="0" presId="urn:microsoft.com/office/officeart/2005/8/layout/process4"/>
    <dgm:cxn modelId="{8BF8ADB4-4110-4C2B-B922-E4824BEBB1B5}" srcId="{1BAD8522-E1D8-4100-9F9C-B922C6893C90}" destId="{7FAFB634-251A-4848-AAB7-F00631CE8988}" srcOrd="0" destOrd="0" parTransId="{4E13A412-D9FF-46D1-9700-F747772784B6}" sibTransId="{C754D603-64FC-4522-AEDC-7F283226C209}"/>
    <dgm:cxn modelId="{C19F8ABC-E19F-47D3-A9F2-2B27DFB19961}" type="presOf" srcId="{0ECC1261-DE37-471A-BBAF-8A9EF0832DD1}" destId="{ED1DAD1F-F21A-498D-9C25-BECF82892340}" srcOrd="0" destOrd="0" presId="urn:microsoft.com/office/officeart/2005/8/layout/process4"/>
    <dgm:cxn modelId="{214C4DD5-8983-463B-A29A-48BCF4EB0B20}" type="presOf" srcId="{F98F90C7-F908-471A-AC91-48527E416DB7}" destId="{1F41840D-C236-473F-8C16-820244609689}" srcOrd="0" destOrd="0" presId="urn:microsoft.com/office/officeart/2005/8/layout/process4"/>
    <dgm:cxn modelId="{E16113F5-885F-4AC6-9D45-E3460FB99C4B}" srcId="{258A9A00-1735-4AD7-91CD-4219E128385D}" destId="{0ECC1261-DE37-471A-BBAF-8A9EF0832DD1}" srcOrd="1" destOrd="0" parTransId="{C76AE7F9-B4A4-4E85-9F94-8CDA0562A38A}" sibTransId="{6310B39F-30C8-4E7D-B755-2FB2A918A234}"/>
    <dgm:cxn modelId="{BF28F2F8-8D6B-4E2F-8899-F677D9D5CDA5}" type="presOf" srcId="{1BAD8522-E1D8-4100-9F9C-B922C6893C90}" destId="{CAA7E34F-8C71-4DE1-A3B3-FD4407265503}" srcOrd="0" destOrd="0" presId="urn:microsoft.com/office/officeart/2005/8/layout/process4"/>
    <dgm:cxn modelId="{40A13BA3-AE66-4D5E-9F8A-9E2ABC5FD77F}" type="presParOf" srcId="{CAA7E34F-8C71-4DE1-A3B3-FD4407265503}" destId="{26E06AF1-7488-4F28-807C-361EE95BDA3D}" srcOrd="0" destOrd="0" presId="urn:microsoft.com/office/officeart/2005/8/layout/process4"/>
    <dgm:cxn modelId="{322A0BD9-47A0-429B-B62B-8A934632375A}" type="presParOf" srcId="{26E06AF1-7488-4F28-807C-361EE95BDA3D}" destId="{16918DE3-171C-4565-8A88-BAA4543A7ED9}" srcOrd="0" destOrd="0" presId="urn:microsoft.com/office/officeart/2005/8/layout/process4"/>
    <dgm:cxn modelId="{4C852926-D429-4619-82DC-D135A85C9637}" type="presParOf" srcId="{26E06AF1-7488-4F28-807C-361EE95BDA3D}" destId="{608AA97B-C9D5-479D-8AB9-1007ACE692F2}" srcOrd="1" destOrd="0" presId="urn:microsoft.com/office/officeart/2005/8/layout/process4"/>
    <dgm:cxn modelId="{10EB854C-F1A4-43DD-A31C-C90683478C25}" type="presParOf" srcId="{26E06AF1-7488-4F28-807C-361EE95BDA3D}" destId="{4BDF15E5-4338-443E-B0CA-5F7E6DEEB2F2}" srcOrd="2" destOrd="0" presId="urn:microsoft.com/office/officeart/2005/8/layout/process4"/>
    <dgm:cxn modelId="{8E948536-6CC1-4C6D-A137-780373FFA727}" type="presParOf" srcId="{4BDF15E5-4338-443E-B0CA-5F7E6DEEB2F2}" destId="{7E5E9594-0B80-4B46-86A8-359CE57E1EFA}" srcOrd="0" destOrd="0" presId="urn:microsoft.com/office/officeart/2005/8/layout/process4"/>
    <dgm:cxn modelId="{B38753A2-999F-426B-8C1A-3E5AEA8430DB}" type="presParOf" srcId="{4BDF15E5-4338-443E-B0CA-5F7E6DEEB2F2}" destId="{ED1DAD1F-F21A-498D-9C25-BECF82892340}" srcOrd="1" destOrd="0" presId="urn:microsoft.com/office/officeart/2005/8/layout/process4"/>
    <dgm:cxn modelId="{5220D34C-FEB8-4F6A-B6CF-D41D5645D958}" type="presParOf" srcId="{4BDF15E5-4338-443E-B0CA-5F7E6DEEB2F2}" destId="{1F41840D-C236-473F-8C16-820244609689}" srcOrd="2" destOrd="0" presId="urn:microsoft.com/office/officeart/2005/8/layout/process4"/>
    <dgm:cxn modelId="{EAB27417-860B-40F9-8486-2833A736FBF9}" type="presParOf" srcId="{CAA7E34F-8C71-4DE1-A3B3-FD4407265503}" destId="{AFF14698-5ADC-4F4F-A143-C095A146703B}" srcOrd="1" destOrd="0" presId="urn:microsoft.com/office/officeart/2005/8/layout/process4"/>
    <dgm:cxn modelId="{F473752D-0B32-4709-AA8B-DF572C0B5C20}" type="presParOf" srcId="{CAA7E34F-8C71-4DE1-A3B3-FD4407265503}" destId="{F37CE54D-BA66-40ED-9E36-4EBB9EFC0C97}" srcOrd="2" destOrd="0" presId="urn:microsoft.com/office/officeart/2005/8/layout/process4"/>
    <dgm:cxn modelId="{D1FD3C70-F40C-49BE-883A-E0256DBEE731}" type="presParOf" srcId="{F37CE54D-BA66-40ED-9E36-4EBB9EFC0C97}" destId="{E18D7DFF-4177-447A-A0FB-2B61A8F35F27}" srcOrd="0" destOrd="0" presId="urn:microsoft.com/office/officeart/2005/8/layout/process4"/>
    <dgm:cxn modelId="{327E6B71-4790-4335-92CF-911838E60B7A}" type="presParOf" srcId="{F37CE54D-BA66-40ED-9E36-4EBB9EFC0C97}" destId="{08ED68D9-0D63-45EB-9BCB-5F8C37FB07EF}" srcOrd="1" destOrd="0" presId="urn:microsoft.com/office/officeart/2005/8/layout/process4"/>
    <dgm:cxn modelId="{0236258F-191F-4623-831C-54AF5A8FC29F}" type="presParOf" srcId="{F37CE54D-BA66-40ED-9E36-4EBB9EFC0C97}" destId="{6910E812-CF88-4EF1-864A-07C33CB93517}" srcOrd="2" destOrd="0" presId="urn:microsoft.com/office/officeart/2005/8/layout/process4"/>
    <dgm:cxn modelId="{1A1E7A39-8700-4086-B072-D5E6988230ED}" type="presParOf" srcId="{6910E812-CF88-4EF1-864A-07C33CB93517}" destId="{0C49F5A0-0299-45F0-AB09-5ECEBC566C0A}" srcOrd="0" destOrd="0" presId="urn:microsoft.com/office/officeart/2005/8/layout/process4"/>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86F781-704C-454D-BE11-D2BD7D56B1BB}" type="doc">
      <dgm:prSet loTypeId="urn:microsoft.com/office/officeart/2005/8/layout/hList6" loCatId="list" qsTypeId="urn:microsoft.com/office/officeart/2005/8/quickstyle/3d1" qsCatId="3D" csTypeId="urn:microsoft.com/office/officeart/2005/8/colors/accent5_3" csCatId="accent5" phldr="1"/>
      <dgm:spPr/>
      <dgm:t>
        <a:bodyPr/>
        <a:lstStyle/>
        <a:p>
          <a:endParaRPr lang="en-US"/>
        </a:p>
      </dgm:t>
    </dgm:pt>
    <dgm:pt modelId="{4D5EB2AF-077D-4542-BB5D-535499E0ACC9}">
      <dgm:prSet phldrT="[Text]" custT="1"/>
      <dgm:spPr/>
      <dgm:t>
        <a:bodyPr anchor="ctr" anchorCtr="0"/>
        <a:lstStyle/>
        <a:p>
          <a:endParaRPr lang="en-US" sz="1200" dirty="0">
            <a:solidFill>
              <a:schemeClr val="accent1">
                <a:lumMod val="75000"/>
              </a:schemeClr>
            </a:solidFill>
            <a:latin typeface="Tw Cen MT Condensed" pitchFamily="34" charset="0"/>
          </a:endParaRPr>
        </a:p>
      </dgm:t>
    </dgm:pt>
    <dgm:pt modelId="{7E288A60-6DB8-441F-9CE0-F5D247CD384D}" type="parTrans" cxnId="{702E6E05-21D9-4550-B279-03BBD21370E5}">
      <dgm:prSet/>
      <dgm:spPr/>
      <dgm:t>
        <a:bodyPr/>
        <a:lstStyle/>
        <a:p>
          <a:endParaRPr lang="en-US" sz="1800">
            <a:solidFill>
              <a:schemeClr val="accent1">
                <a:lumMod val="75000"/>
              </a:schemeClr>
            </a:solidFill>
            <a:latin typeface="Tw Cen MT Condensed" pitchFamily="34" charset="0"/>
          </a:endParaRPr>
        </a:p>
      </dgm:t>
    </dgm:pt>
    <dgm:pt modelId="{B6880152-C9D7-4662-951D-CBBA7A43D00B}" type="sibTrans" cxnId="{702E6E05-21D9-4550-B279-03BBD21370E5}">
      <dgm:prSet/>
      <dgm:spPr/>
      <dgm:t>
        <a:bodyPr/>
        <a:lstStyle/>
        <a:p>
          <a:endParaRPr lang="en-US" sz="1800">
            <a:solidFill>
              <a:schemeClr val="accent1">
                <a:lumMod val="75000"/>
              </a:schemeClr>
            </a:solidFill>
            <a:latin typeface="Tw Cen MT Condensed" pitchFamily="34" charset="0"/>
          </a:endParaRPr>
        </a:p>
      </dgm:t>
    </dgm:pt>
    <dgm:pt modelId="{2CBD8AB0-34CF-4915-B4C0-55A9A0B3698A}">
      <dgm:prSet phldrT="[Text]" custT="1"/>
      <dgm:spPr/>
      <dgm:t>
        <a:bodyPr anchor="ctr" anchorCtr="0"/>
        <a:lstStyle/>
        <a:p>
          <a:endParaRPr lang="en-US" sz="1800" dirty="0">
            <a:solidFill>
              <a:schemeClr val="accent1">
                <a:lumMod val="75000"/>
              </a:schemeClr>
            </a:solidFill>
            <a:latin typeface="Tw Cen MT Condensed" pitchFamily="34" charset="0"/>
          </a:endParaRPr>
        </a:p>
      </dgm:t>
    </dgm:pt>
    <dgm:pt modelId="{7AD6FA76-4D86-450B-A09B-062375C168E2}" type="parTrans" cxnId="{8A069F37-45EF-4BC3-A8E6-F1430E041DC9}">
      <dgm:prSet/>
      <dgm:spPr/>
      <dgm:t>
        <a:bodyPr/>
        <a:lstStyle/>
        <a:p>
          <a:endParaRPr lang="en-US" sz="1800">
            <a:solidFill>
              <a:schemeClr val="accent1">
                <a:lumMod val="75000"/>
              </a:schemeClr>
            </a:solidFill>
            <a:latin typeface="Tw Cen MT Condensed" pitchFamily="34" charset="0"/>
          </a:endParaRPr>
        </a:p>
      </dgm:t>
    </dgm:pt>
    <dgm:pt modelId="{EA2FDEAB-07CA-4562-BAF4-DEB1AC6BD60E}" type="sibTrans" cxnId="{8A069F37-45EF-4BC3-A8E6-F1430E041DC9}">
      <dgm:prSet/>
      <dgm:spPr/>
      <dgm:t>
        <a:bodyPr/>
        <a:lstStyle/>
        <a:p>
          <a:endParaRPr lang="en-US" sz="1800">
            <a:solidFill>
              <a:schemeClr val="accent1">
                <a:lumMod val="75000"/>
              </a:schemeClr>
            </a:solidFill>
            <a:latin typeface="Tw Cen MT Condensed" pitchFamily="34" charset="0"/>
          </a:endParaRPr>
        </a:p>
      </dgm:t>
    </dgm:pt>
    <dgm:pt modelId="{26E66BB9-012D-490B-875C-EB0CE8014759}">
      <dgm:prSet phldrT="[Text]" custT="1"/>
      <dgm:spPr/>
      <dgm:t>
        <a:bodyPr anchor="ctr" anchorCtr="0"/>
        <a:lstStyle/>
        <a:p>
          <a:r>
            <a:rPr lang="en-US" altLang="zh-TW" sz="1600" dirty="0">
              <a:solidFill>
                <a:schemeClr val="accent1">
                  <a:lumMod val="75000"/>
                </a:schemeClr>
              </a:solidFill>
              <a:ea typeface="新細明體" charset="-120"/>
            </a:rPr>
            <a:t>Implementing </a:t>
          </a:r>
          <a:r>
            <a:rPr lang="en-US" altLang="zh-TW" sz="1600" dirty="0">
              <a:solidFill>
                <a:srgbClr val="FF0000"/>
              </a:solidFill>
              <a:ea typeface="新細明體" charset="-120"/>
            </a:rPr>
            <a:t>effective curriculum </a:t>
          </a:r>
          <a:r>
            <a:rPr lang="en-US" altLang="zh-TW" sz="1600" dirty="0">
              <a:solidFill>
                <a:schemeClr val="accent1">
                  <a:lumMod val="75000"/>
                </a:schemeClr>
              </a:solidFill>
              <a:ea typeface="新細明體" charset="-120"/>
            </a:rPr>
            <a:t>and </a:t>
          </a:r>
          <a:r>
            <a:rPr lang="en-US" altLang="zh-TW" sz="1600" dirty="0">
              <a:solidFill>
                <a:srgbClr val="FF0000"/>
              </a:solidFill>
              <a:ea typeface="新細明體" charset="-120"/>
            </a:rPr>
            <a:t>pedagogical  initiatives</a:t>
          </a:r>
          <a:endParaRPr lang="en-US" sz="1600" dirty="0">
            <a:solidFill>
              <a:srgbClr val="FF0000"/>
            </a:solidFill>
            <a:latin typeface="Tw Cen MT Condensed" pitchFamily="34" charset="0"/>
          </a:endParaRPr>
        </a:p>
      </dgm:t>
    </dgm:pt>
    <dgm:pt modelId="{6586798B-1A89-4ABB-9522-950A21ECBB6F}" type="sibTrans" cxnId="{977885B4-64C8-4C39-8F44-DCC01FA09406}">
      <dgm:prSet/>
      <dgm:spPr/>
      <dgm:t>
        <a:bodyPr/>
        <a:lstStyle/>
        <a:p>
          <a:endParaRPr lang="en-US" sz="1800">
            <a:solidFill>
              <a:schemeClr val="accent1">
                <a:lumMod val="75000"/>
              </a:schemeClr>
            </a:solidFill>
            <a:latin typeface="Tw Cen MT Condensed" pitchFamily="34" charset="0"/>
          </a:endParaRPr>
        </a:p>
      </dgm:t>
    </dgm:pt>
    <dgm:pt modelId="{B28686AB-4EC9-4CFD-93AD-1725251E7ACB}" type="parTrans" cxnId="{977885B4-64C8-4C39-8F44-DCC01FA09406}">
      <dgm:prSet/>
      <dgm:spPr/>
      <dgm:t>
        <a:bodyPr/>
        <a:lstStyle/>
        <a:p>
          <a:endParaRPr lang="en-US" sz="1800">
            <a:solidFill>
              <a:schemeClr val="accent1">
                <a:lumMod val="75000"/>
              </a:schemeClr>
            </a:solidFill>
            <a:latin typeface="Tw Cen MT Condensed" pitchFamily="34" charset="0"/>
          </a:endParaRPr>
        </a:p>
      </dgm:t>
    </dgm:pt>
    <dgm:pt modelId="{2878E5D2-2B73-4572-A333-C74E18278BFF}">
      <dgm:prSet phldrT="[Text]" custT="1"/>
      <dgm:spPr/>
      <dgm:t>
        <a:bodyPr anchor="ctr" anchorCtr="0"/>
        <a:lstStyle/>
        <a:p>
          <a:r>
            <a:rPr lang="en-GB" altLang="zh-TW" sz="1800" dirty="0">
              <a:solidFill>
                <a:schemeClr val="accent1">
                  <a:lumMod val="75000"/>
                </a:schemeClr>
              </a:solidFill>
              <a:ea typeface="新細明體" charset="-120"/>
            </a:rPr>
            <a:t>Promotion of </a:t>
          </a:r>
          <a:r>
            <a:rPr lang="en-GB" altLang="zh-TW" sz="1800" dirty="0">
              <a:solidFill>
                <a:srgbClr val="FF0000"/>
              </a:solidFill>
              <a:ea typeface="新細明體" charset="-120"/>
            </a:rPr>
            <a:t>pedagogical and curricular innovations </a:t>
          </a:r>
          <a:r>
            <a:rPr lang="en-GB" altLang="zh-TW" sz="1800" dirty="0">
              <a:solidFill>
                <a:schemeClr val="accent1">
                  <a:lumMod val="75000"/>
                </a:schemeClr>
              </a:solidFill>
              <a:ea typeface="新細明體" charset="-120"/>
            </a:rPr>
            <a:t>as one of the initiatives in HPE</a:t>
          </a:r>
          <a:endParaRPr lang="en-US" sz="1800" dirty="0">
            <a:solidFill>
              <a:schemeClr val="accent1">
                <a:lumMod val="75000"/>
              </a:schemeClr>
            </a:solidFill>
            <a:latin typeface="Tw Cen MT Condensed" pitchFamily="34" charset="0"/>
          </a:endParaRPr>
        </a:p>
      </dgm:t>
    </dgm:pt>
    <dgm:pt modelId="{74188A22-D435-4D08-B4DB-47E4F0FC3B2A}" type="sibTrans" cxnId="{C2E26798-2C98-4A7A-8DB8-A1FD40BA8718}">
      <dgm:prSet/>
      <dgm:spPr/>
      <dgm:t>
        <a:bodyPr/>
        <a:lstStyle/>
        <a:p>
          <a:endParaRPr lang="en-US" sz="1800">
            <a:solidFill>
              <a:schemeClr val="accent1">
                <a:lumMod val="75000"/>
              </a:schemeClr>
            </a:solidFill>
            <a:latin typeface="Tw Cen MT Condensed" pitchFamily="34" charset="0"/>
          </a:endParaRPr>
        </a:p>
      </dgm:t>
    </dgm:pt>
    <dgm:pt modelId="{057E1C07-6679-4DFD-A292-630F0650A786}" type="parTrans" cxnId="{C2E26798-2C98-4A7A-8DB8-A1FD40BA8718}">
      <dgm:prSet/>
      <dgm:spPr/>
      <dgm:t>
        <a:bodyPr/>
        <a:lstStyle/>
        <a:p>
          <a:endParaRPr lang="en-US" sz="1800">
            <a:solidFill>
              <a:schemeClr val="accent1">
                <a:lumMod val="75000"/>
              </a:schemeClr>
            </a:solidFill>
            <a:latin typeface="Tw Cen MT Condensed" pitchFamily="34" charset="0"/>
          </a:endParaRPr>
        </a:p>
      </dgm:t>
    </dgm:pt>
    <dgm:pt modelId="{B8C20196-3C50-45A5-8253-DA1BE32D3D34}">
      <dgm:prSet phldrT="[Text]" custT="1"/>
      <dgm:spPr/>
      <dgm:t>
        <a:bodyPr anchor="ctr" anchorCtr="0"/>
        <a:lstStyle/>
        <a:p>
          <a:endParaRPr lang="en-US" sz="1800" dirty="0">
            <a:solidFill>
              <a:schemeClr val="accent1">
                <a:lumMod val="75000"/>
              </a:schemeClr>
            </a:solidFill>
            <a:latin typeface="Tw Cen MT Condensed" pitchFamily="34" charset="0"/>
          </a:endParaRPr>
        </a:p>
      </dgm:t>
    </dgm:pt>
    <dgm:pt modelId="{8E67E7C8-356F-4AEF-9683-A2FB05C2EB78}" type="sibTrans" cxnId="{6A93E31C-5E3D-4C16-BFFF-A52EDB1DC297}">
      <dgm:prSet/>
      <dgm:spPr/>
      <dgm:t>
        <a:bodyPr/>
        <a:lstStyle/>
        <a:p>
          <a:endParaRPr lang="en-US" sz="1800">
            <a:solidFill>
              <a:schemeClr val="accent1">
                <a:lumMod val="75000"/>
              </a:schemeClr>
            </a:solidFill>
            <a:latin typeface="Tw Cen MT Condensed" pitchFamily="34" charset="0"/>
          </a:endParaRPr>
        </a:p>
      </dgm:t>
    </dgm:pt>
    <dgm:pt modelId="{F7AB0B72-42CA-4D46-A23E-FCFF830E3E1B}" type="parTrans" cxnId="{6A93E31C-5E3D-4C16-BFFF-A52EDB1DC297}">
      <dgm:prSet/>
      <dgm:spPr/>
      <dgm:t>
        <a:bodyPr/>
        <a:lstStyle/>
        <a:p>
          <a:endParaRPr lang="en-US" sz="1800">
            <a:solidFill>
              <a:schemeClr val="accent1">
                <a:lumMod val="75000"/>
              </a:schemeClr>
            </a:solidFill>
            <a:latin typeface="Tw Cen MT Condensed" pitchFamily="34" charset="0"/>
          </a:endParaRPr>
        </a:p>
      </dgm:t>
    </dgm:pt>
    <dgm:pt modelId="{D962681B-8015-42C6-9493-F99CE71179A6}">
      <dgm:prSet phldrT="[Text]" custT="1"/>
      <dgm:spPr/>
      <dgm:t>
        <a:bodyPr anchor="ctr" anchorCtr="0"/>
        <a:lstStyle/>
        <a:p>
          <a:r>
            <a:rPr lang="en-GB" altLang="zh-TW" sz="1600">
              <a:solidFill>
                <a:schemeClr val="accent1">
                  <a:lumMod val="75000"/>
                </a:schemeClr>
              </a:solidFill>
              <a:ea typeface="新細明體" charset="-120"/>
            </a:rPr>
            <a:t>Providing </a:t>
          </a:r>
          <a:r>
            <a:rPr lang="en-GB" altLang="zh-TW" sz="1600">
              <a:solidFill>
                <a:srgbClr val="FF0000"/>
              </a:solidFill>
              <a:ea typeface="新細明體" charset="-120"/>
            </a:rPr>
            <a:t>alternatives</a:t>
          </a:r>
          <a:endParaRPr lang="en-US" sz="1600" dirty="0">
            <a:solidFill>
              <a:srgbClr val="FF0000"/>
            </a:solidFill>
            <a:latin typeface="Tw Cen MT Condensed" pitchFamily="34" charset="0"/>
          </a:endParaRPr>
        </a:p>
      </dgm:t>
    </dgm:pt>
    <dgm:pt modelId="{31F2EC4D-13BA-45E5-A9DC-97119DCD0CDD}" type="parTrans" cxnId="{ED583749-ED66-4E2C-9D7E-C480970325A0}">
      <dgm:prSet/>
      <dgm:spPr/>
      <dgm:t>
        <a:bodyPr/>
        <a:lstStyle/>
        <a:p>
          <a:endParaRPr lang="zh-HK" altLang="en-US" sz="1800">
            <a:solidFill>
              <a:schemeClr val="accent1">
                <a:lumMod val="75000"/>
              </a:schemeClr>
            </a:solidFill>
          </a:endParaRPr>
        </a:p>
      </dgm:t>
    </dgm:pt>
    <dgm:pt modelId="{9465C19C-4F81-42C5-A6E3-FB433008FEAE}" type="sibTrans" cxnId="{ED583749-ED66-4E2C-9D7E-C480970325A0}">
      <dgm:prSet/>
      <dgm:spPr/>
      <dgm:t>
        <a:bodyPr/>
        <a:lstStyle/>
        <a:p>
          <a:endParaRPr lang="zh-HK" altLang="en-US" sz="1800">
            <a:solidFill>
              <a:schemeClr val="accent1">
                <a:lumMod val="75000"/>
              </a:schemeClr>
            </a:solidFill>
          </a:endParaRPr>
        </a:p>
      </dgm:t>
    </dgm:pt>
    <dgm:pt modelId="{21F8EBD8-3BCA-4CE3-AC7A-B09E0D4DDE00}">
      <dgm:prSet phldrT="[Text]" custT="1"/>
      <dgm:spPr/>
      <dgm:t>
        <a:bodyPr anchor="ctr" anchorCtr="0"/>
        <a:lstStyle/>
        <a:p>
          <a:r>
            <a:rPr lang="en-GB" altLang="zh-TW" sz="1800" dirty="0">
              <a:solidFill>
                <a:schemeClr val="accent1">
                  <a:lumMod val="75000"/>
                </a:schemeClr>
              </a:solidFill>
              <a:ea typeface="新細明體" charset="-120"/>
            </a:rPr>
            <a:t>Promoting </a:t>
          </a:r>
          <a:r>
            <a:rPr lang="en-GB" altLang="zh-TW" sz="1800" dirty="0">
              <a:solidFill>
                <a:srgbClr val="FF0000"/>
              </a:solidFill>
              <a:ea typeface="新細明體" charset="-120"/>
            </a:rPr>
            <a:t>students’ learning </a:t>
          </a:r>
          <a:r>
            <a:rPr lang="en-GB" altLang="zh-TW" sz="1800" dirty="0">
              <a:solidFill>
                <a:schemeClr val="accent1">
                  <a:lumMod val="75000"/>
                </a:schemeClr>
              </a:solidFill>
              <a:ea typeface="新細明體" charset="-120"/>
            </a:rPr>
            <a:t>towards the goals of </a:t>
          </a:r>
          <a:r>
            <a:rPr lang="en-GB" altLang="zh-TW" sz="1800" dirty="0">
              <a:solidFill>
                <a:srgbClr val="FF0000"/>
              </a:solidFill>
              <a:ea typeface="新細明體" charset="-120"/>
            </a:rPr>
            <a:t>“learning to learn” </a:t>
          </a:r>
          <a:r>
            <a:rPr lang="en-GB" altLang="zh-TW" sz="1800" dirty="0">
              <a:solidFill>
                <a:schemeClr val="accent1">
                  <a:lumMod val="75000"/>
                </a:schemeClr>
              </a:solidFill>
              <a:ea typeface="新細明體" charset="-120"/>
            </a:rPr>
            <a:t>and </a:t>
          </a:r>
          <a:r>
            <a:rPr lang="en-GB" altLang="zh-TW" sz="1800" dirty="0">
              <a:solidFill>
                <a:srgbClr val="FF0000"/>
              </a:solidFill>
              <a:ea typeface="新細明體" charset="-120"/>
            </a:rPr>
            <a:t>“all-round development”</a:t>
          </a:r>
          <a:endParaRPr lang="en-US" sz="1800" dirty="0">
            <a:solidFill>
              <a:srgbClr val="FF0000"/>
            </a:solidFill>
            <a:latin typeface="Tw Cen MT Condensed" pitchFamily="34" charset="0"/>
          </a:endParaRPr>
        </a:p>
      </dgm:t>
    </dgm:pt>
    <dgm:pt modelId="{2C90FA32-7306-46A9-87F0-600E90BFBE84}" type="sibTrans" cxnId="{C3F63546-538A-4F33-B974-550612F06FA9}">
      <dgm:prSet/>
      <dgm:spPr/>
      <dgm:t>
        <a:bodyPr/>
        <a:lstStyle/>
        <a:p>
          <a:endParaRPr lang="en-US" sz="1800">
            <a:solidFill>
              <a:schemeClr val="accent1">
                <a:lumMod val="75000"/>
              </a:schemeClr>
            </a:solidFill>
            <a:latin typeface="Tw Cen MT Condensed" pitchFamily="34" charset="0"/>
          </a:endParaRPr>
        </a:p>
      </dgm:t>
    </dgm:pt>
    <dgm:pt modelId="{7EB794A9-7F04-441A-9BBA-A6ECB2F37F45}" type="parTrans" cxnId="{C3F63546-538A-4F33-B974-550612F06FA9}">
      <dgm:prSet/>
      <dgm:spPr/>
      <dgm:t>
        <a:bodyPr/>
        <a:lstStyle/>
        <a:p>
          <a:endParaRPr lang="en-US" sz="1800">
            <a:solidFill>
              <a:schemeClr val="accent1">
                <a:lumMod val="75000"/>
              </a:schemeClr>
            </a:solidFill>
            <a:latin typeface="Tw Cen MT Condensed" pitchFamily="34" charset="0"/>
          </a:endParaRPr>
        </a:p>
      </dgm:t>
    </dgm:pt>
    <dgm:pt modelId="{2C8BFF87-423C-472D-8EDB-9153E3A33033}">
      <dgm:prSet phldrT="[Text]" custT="1"/>
      <dgm:spPr/>
      <dgm:t>
        <a:bodyPr anchor="ctr" anchorCtr="0"/>
        <a:lstStyle/>
        <a:p>
          <a:r>
            <a:rPr lang="en-GB" altLang="zh-TW" sz="1600">
              <a:solidFill>
                <a:schemeClr val="accent1">
                  <a:lumMod val="75000"/>
                </a:schemeClr>
              </a:solidFill>
              <a:ea typeface="新細明體" charset="-120"/>
            </a:rPr>
            <a:t>Strengthening </a:t>
          </a:r>
          <a:r>
            <a:rPr lang="en-GB" altLang="zh-TW" sz="1600">
              <a:solidFill>
                <a:srgbClr val="FF0000"/>
              </a:solidFill>
              <a:ea typeface="新細明體" charset="-120"/>
            </a:rPr>
            <a:t>relevant elements </a:t>
          </a:r>
          <a:r>
            <a:rPr lang="en-GB" altLang="zh-TW" sz="1600">
              <a:solidFill>
                <a:schemeClr val="accent1">
                  <a:lumMod val="75000"/>
                </a:schemeClr>
              </a:solidFill>
              <a:ea typeface="新細明體" charset="-120"/>
            </a:rPr>
            <a:t>of </a:t>
          </a:r>
          <a:r>
            <a:rPr lang="en-GB" altLang="zh-TW" sz="1600" dirty="0">
              <a:solidFill>
                <a:schemeClr val="accent1">
                  <a:lumMod val="75000"/>
                </a:schemeClr>
              </a:solidFill>
              <a:ea typeface="新細明體" charset="-120"/>
            </a:rPr>
            <a:t>learning</a:t>
          </a:r>
          <a:endParaRPr lang="en-US" sz="1600" dirty="0">
            <a:solidFill>
              <a:schemeClr val="accent1">
                <a:lumMod val="75000"/>
              </a:schemeClr>
            </a:solidFill>
            <a:latin typeface="Tw Cen MT Condensed" pitchFamily="34" charset="0"/>
          </a:endParaRPr>
        </a:p>
      </dgm:t>
    </dgm:pt>
    <dgm:pt modelId="{F40B2849-F1BD-4906-8EC2-AC16832B282E}" type="sibTrans" cxnId="{CF748B54-14EC-494A-BBFA-85F65224DE8A}">
      <dgm:prSet/>
      <dgm:spPr/>
      <dgm:t>
        <a:bodyPr/>
        <a:lstStyle/>
        <a:p>
          <a:endParaRPr lang="en-US" sz="1800">
            <a:solidFill>
              <a:schemeClr val="accent1">
                <a:lumMod val="75000"/>
              </a:schemeClr>
            </a:solidFill>
            <a:latin typeface="Tw Cen MT Condensed" pitchFamily="34" charset="0"/>
          </a:endParaRPr>
        </a:p>
      </dgm:t>
    </dgm:pt>
    <dgm:pt modelId="{9D1EEBCC-9BB4-4C60-B121-490297EC67F3}" type="parTrans" cxnId="{CF748B54-14EC-494A-BBFA-85F65224DE8A}">
      <dgm:prSet/>
      <dgm:spPr/>
      <dgm:t>
        <a:bodyPr/>
        <a:lstStyle/>
        <a:p>
          <a:endParaRPr lang="en-US" sz="1800">
            <a:solidFill>
              <a:schemeClr val="accent1">
                <a:lumMod val="75000"/>
              </a:schemeClr>
            </a:solidFill>
            <a:latin typeface="Tw Cen MT Condensed" pitchFamily="34" charset="0"/>
          </a:endParaRPr>
        </a:p>
      </dgm:t>
    </dgm:pt>
    <dgm:pt modelId="{8139AEBC-817E-4EE9-ABEF-B20C9B8E6B75}" type="pres">
      <dgm:prSet presAssocID="{2F86F781-704C-454D-BE11-D2BD7D56B1BB}" presName="Name0" presStyleCnt="0">
        <dgm:presLayoutVars>
          <dgm:dir/>
          <dgm:resizeHandles val="exact"/>
        </dgm:presLayoutVars>
      </dgm:prSet>
      <dgm:spPr/>
    </dgm:pt>
    <dgm:pt modelId="{E789E225-4415-4192-B50B-602DB591CBA2}" type="pres">
      <dgm:prSet presAssocID="{4D5EB2AF-077D-4542-BB5D-535499E0ACC9}" presName="node" presStyleLbl="node1" presStyleIdx="0" presStyleCnt="3">
        <dgm:presLayoutVars>
          <dgm:bulletEnabled val="1"/>
        </dgm:presLayoutVars>
      </dgm:prSet>
      <dgm:spPr/>
    </dgm:pt>
    <dgm:pt modelId="{04BA73F2-4918-459F-A8C5-67E3B210AD1A}" type="pres">
      <dgm:prSet presAssocID="{B6880152-C9D7-4662-951D-CBBA7A43D00B}" presName="sibTrans" presStyleCnt="0"/>
      <dgm:spPr/>
    </dgm:pt>
    <dgm:pt modelId="{1EB62D43-4E38-49DB-8E30-7C0D6038ACCD}" type="pres">
      <dgm:prSet presAssocID="{2CBD8AB0-34CF-4915-B4C0-55A9A0B3698A}" presName="node" presStyleLbl="node1" presStyleIdx="1" presStyleCnt="3">
        <dgm:presLayoutVars>
          <dgm:bulletEnabled val="1"/>
        </dgm:presLayoutVars>
      </dgm:prSet>
      <dgm:spPr/>
    </dgm:pt>
    <dgm:pt modelId="{9E005E05-5B1E-4A7D-A04E-6381D7122068}" type="pres">
      <dgm:prSet presAssocID="{EA2FDEAB-07CA-4562-BAF4-DEB1AC6BD60E}" presName="sibTrans" presStyleCnt="0"/>
      <dgm:spPr/>
    </dgm:pt>
    <dgm:pt modelId="{5E193A34-0702-4BCA-AD5D-77BD35FFB6A6}" type="pres">
      <dgm:prSet presAssocID="{B8C20196-3C50-45A5-8253-DA1BE32D3D34}" presName="node" presStyleLbl="node1" presStyleIdx="2" presStyleCnt="3">
        <dgm:presLayoutVars>
          <dgm:bulletEnabled val="1"/>
        </dgm:presLayoutVars>
      </dgm:prSet>
      <dgm:spPr/>
    </dgm:pt>
  </dgm:ptLst>
  <dgm:cxnLst>
    <dgm:cxn modelId="{702E6E05-21D9-4550-B279-03BBD21370E5}" srcId="{2F86F781-704C-454D-BE11-D2BD7D56B1BB}" destId="{4D5EB2AF-077D-4542-BB5D-535499E0ACC9}" srcOrd="0" destOrd="0" parTransId="{7E288A60-6DB8-441F-9CE0-F5D247CD384D}" sibTransId="{B6880152-C9D7-4662-951D-CBBA7A43D00B}"/>
    <dgm:cxn modelId="{6A93E31C-5E3D-4C16-BFFF-A52EDB1DC297}" srcId="{2F86F781-704C-454D-BE11-D2BD7D56B1BB}" destId="{B8C20196-3C50-45A5-8253-DA1BE32D3D34}" srcOrd="2" destOrd="0" parTransId="{F7AB0B72-42CA-4D46-A23E-FCFF830E3E1B}" sibTransId="{8E67E7C8-356F-4AEF-9683-A2FB05C2EB78}"/>
    <dgm:cxn modelId="{A38E1925-94DE-45C6-AE9A-D0CA935BA5C0}" type="presOf" srcId="{2F86F781-704C-454D-BE11-D2BD7D56B1BB}" destId="{8139AEBC-817E-4EE9-ABEF-B20C9B8E6B75}" srcOrd="0" destOrd="0" presId="urn:microsoft.com/office/officeart/2005/8/layout/hList6"/>
    <dgm:cxn modelId="{F2335230-BAFD-4C89-86D0-ECB09F4417EE}" type="presOf" srcId="{2C8BFF87-423C-472D-8EDB-9153E3A33033}" destId="{E789E225-4415-4192-B50B-602DB591CBA2}" srcOrd="0" destOrd="1" presId="urn:microsoft.com/office/officeart/2005/8/layout/hList6"/>
    <dgm:cxn modelId="{8A069F37-45EF-4BC3-A8E6-F1430E041DC9}" srcId="{2F86F781-704C-454D-BE11-D2BD7D56B1BB}" destId="{2CBD8AB0-34CF-4915-B4C0-55A9A0B3698A}" srcOrd="1" destOrd="0" parTransId="{7AD6FA76-4D86-450B-A09B-062375C168E2}" sibTransId="{EA2FDEAB-07CA-4562-BAF4-DEB1AC6BD60E}"/>
    <dgm:cxn modelId="{FBB60E3C-A651-43D0-AFB9-3165B67FFA5D}" type="presOf" srcId="{B8C20196-3C50-45A5-8253-DA1BE32D3D34}" destId="{5E193A34-0702-4BCA-AD5D-77BD35FFB6A6}" srcOrd="0" destOrd="0" presId="urn:microsoft.com/office/officeart/2005/8/layout/hList6"/>
    <dgm:cxn modelId="{376A683C-C950-4250-A26D-5383F0FE1726}" type="presOf" srcId="{4D5EB2AF-077D-4542-BB5D-535499E0ACC9}" destId="{E789E225-4415-4192-B50B-602DB591CBA2}" srcOrd="0" destOrd="0" presId="urn:microsoft.com/office/officeart/2005/8/layout/hList6"/>
    <dgm:cxn modelId="{C3F63546-538A-4F33-B974-550612F06FA9}" srcId="{2CBD8AB0-34CF-4915-B4C0-55A9A0B3698A}" destId="{21F8EBD8-3BCA-4CE3-AC7A-B09E0D4DDE00}" srcOrd="0" destOrd="0" parTransId="{7EB794A9-7F04-441A-9BBA-A6ECB2F37F45}" sibTransId="{2C90FA32-7306-46A9-87F0-600E90BFBE84}"/>
    <dgm:cxn modelId="{ED583749-ED66-4E2C-9D7E-C480970325A0}" srcId="{4D5EB2AF-077D-4542-BB5D-535499E0ACC9}" destId="{D962681B-8015-42C6-9493-F99CE71179A6}" srcOrd="1" destOrd="0" parTransId="{31F2EC4D-13BA-45E5-A9DC-97119DCD0CDD}" sibTransId="{9465C19C-4F81-42C5-A6E3-FB433008FEAE}"/>
    <dgm:cxn modelId="{CF748B54-14EC-494A-BBFA-85F65224DE8A}" srcId="{4D5EB2AF-077D-4542-BB5D-535499E0ACC9}" destId="{2C8BFF87-423C-472D-8EDB-9153E3A33033}" srcOrd="0" destOrd="0" parTransId="{9D1EEBCC-9BB4-4C60-B121-490297EC67F3}" sibTransId="{F40B2849-F1BD-4906-8EC2-AC16832B282E}"/>
    <dgm:cxn modelId="{BDF2FD6C-9EE6-42C9-979C-D233EF7DA722}" type="presOf" srcId="{2CBD8AB0-34CF-4915-B4C0-55A9A0B3698A}" destId="{1EB62D43-4E38-49DB-8E30-7C0D6038ACCD}" srcOrd="0" destOrd="0" presId="urn:microsoft.com/office/officeart/2005/8/layout/hList6"/>
    <dgm:cxn modelId="{90A7CC97-2F3C-404A-A9D8-428E610020B3}" type="presOf" srcId="{D962681B-8015-42C6-9493-F99CE71179A6}" destId="{E789E225-4415-4192-B50B-602DB591CBA2}" srcOrd="0" destOrd="2" presId="urn:microsoft.com/office/officeart/2005/8/layout/hList6"/>
    <dgm:cxn modelId="{C2E26798-2C98-4A7A-8DB8-A1FD40BA8718}" srcId="{B8C20196-3C50-45A5-8253-DA1BE32D3D34}" destId="{2878E5D2-2B73-4572-A333-C74E18278BFF}" srcOrd="0" destOrd="0" parTransId="{057E1C07-6679-4DFD-A292-630F0650A786}" sibTransId="{74188A22-D435-4D08-B4DB-47E4F0FC3B2A}"/>
    <dgm:cxn modelId="{CB8858AE-6323-4397-94B2-34A23FE94358}" type="presOf" srcId="{2878E5D2-2B73-4572-A333-C74E18278BFF}" destId="{5E193A34-0702-4BCA-AD5D-77BD35FFB6A6}" srcOrd="0" destOrd="1" presId="urn:microsoft.com/office/officeart/2005/8/layout/hList6"/>
    <dgm:cxn modelId="{977885B4-64C8-4C39-8F44-DCC01FA09406}" srcId="{4D5EB2AF-077D-4542-BB5D-535499E0ACC9}" destId="{26E66BB9-012D-490B-875C-EB0CE8014759}" srcOrd="2" destOrd="0" parTransId="{B28686AB-4EC9-4CFD-93AD-1725251E7ACB}" sibTransId="{6586798B-1A89-4ABB-9522-950A21ECBB6F}"/>
    <dgm:cxn modelId="{9912FDE2-25D4-4528-9AE6-4D5BBC38DC65}" type="presOf" srcId="{26E66BB9-012D-490B-875C-EB0CE8014759}" destId="{E789E225-4415-4192-B50B-602DB591CBA2}" srcOrd="0" destOrd="3" presId="urn:microsoft.com/office/officeart/2005/8/layout/hList6"/>
    <dgm:cxn modelId="{7212CCEE-A9F5-4943-8E42-B66CEA235ABC}" type="presOf" srcId="{21F8EBD8-3BCA-4CE3-AC7A-B09E0D4DDE00}" destId="{1EB62D43-4E38-49DB-8E30-7C0D6038ACCD}" srcOrd="0" destOrd="1" presId="urn:microsoft.com/office/officeart/2005/8/layout/hList6"/>
    <dgm:cxn modelId="{61EEB1FF-DE33-4E59-86ED-1CB741CC44E3}" type="presParOf" srcId="{8139AEBC-817E-4EE9-ABEF-B20C9B8E6B75}" destId="{E789E225-4415-4192-B50B-602DB591CBA2}" srcOrd="0" destOrd="0" presId="urn:microsoft.com/office/officeart/2005/8/layout/hList6"/>
    <dgm:cxn modelId="{AE1C2C0E-190D-402E-85C0-86B70C478F75}" type="presParOf" srcId="{8139AEBC-817E-4EE9-ABEF-B20C9B8E6B75}" destId="{04BA73F2-4918-459F-A8C5-67E3B210AD1A}" srcOrd="1" destOrd="0" presId="urn:microsoft.com/office/officeart/2005/8/layout/hList6"/>
    <dgm:cxn modelId="{727CF8C2-C43B-4578-9C88-C9F4DB5F5154}" type="presParOf" srcId="{8139AEBC-817E-4EE9-ABEF-B20C9B8E6B75}" destId="{1EB62D43-4E38-49DB-8E30-7C0D6038ACCD}" srcOrd="2" destOrd="0" presId="urn:microsoft.com/office/officeart/2005/8/layout/hList6"/>
    <dgm:cxn modelId="{BFA3C06B-D1EC-4EE3-A25B-45D88C00A2C9}" type="presParOf" srcId="{8139AEBC-817E-4EE9-ABEF-B20C9B8E6B75}" destId="{9E005E05-5B1E-4A7D-A04E-6381D7122068}" srcOrd="3" destOrd="0" presId="urn:microsoft.com/office/officeart/2005/8/layout/hList6"/>
    <dgm:cxn modelId="{3CA5C46D-44B3-4D41-888A-83F39484FD68}" type="presParOf" srcId="{8139AEBC-817E-4EE9-ABEF-B20C9B8E6B75}" destId="{5E193A34-0702-4BCA-AD5D-77BD35FFB6A6}" srcOrd="4" destOrd="0" presId="urn:microsoft.com/office/officeart/2005/8/layout/h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5C831A-CCF5-4391-A2BE-9DF065D37587}" type="doc">
      <dgm:prSet loTypeId="urn:microsoft.com/office/officeart/2005/8/layout/arrow2" loCatId="process" qsTypeId="urn:microsoft.com/office/officeart/2005/8/quickstyle/simple5" qsCatId="simple" csTypeId="urn:microsoft.com/office/officeart/2005/8/colors/colorful3" csCatId="colorful" phldr="1"/>
      <dgm:spPr/>
      <dgm:t>
        <a:bodyPr/>
        <a:lstStyle/>
        <a:p>
          <a:endParaRPr lang="zh-HK" altLang="en-US"/>
        </a:p>
      </dgm:t>
    </dgm:pt>
    <dgm:pt modelId="{1E3A074B-8EC3-4AC7-ADB8-C53A583CA2D1}">
      <dgm:prSet phldrT="[Text]" custT="1"/>
      <dgm:spPr>
        <a:solidFill>
          <a:schemeClr val="accent1">
            <a:alpha val="41000"/>
          </a:schemeClr>
        </a:solidFill>
      </dgm:spPr>
      <dgm:t>
        <a:bodyPr/>
        <a:lstStyle/>
        <a:p>
          <a:r>
            <a:rPr lang="en-US" altLang="zh-TW" sz="1600" b="1" dirty="0">
              <a:solidFill>
                <a:schemeClr val="tx2">
                  <a:lumMod val="25000"/>
                </a:schemeClr>
              </a:solidFill>
              <a:ea typeface="新細明體" charset="-120"/>
            </a:rPr>
            <a:t>Motor Skill and Game model</a:t>
          </a:r>
          <a:endParaRPr lang="zh-TW" altLang="en-US" sz="1600" b="1" dirty="0">
            <a:solidFill>
              <a:schemeClr val="tx2">
                <a:lumMod val="25000"/>
              </a:schemeClr>
            </a:solidFill>
            <a:ea typeface="新細明體" charset="-120"/>
          </a:endParaRPr>
        </a:p>
        <a:p>
          <a:r>
            <a:rPr lang="en-US" altLang="zh-TW" sz="1600" b="1" dirty="0">
              <a:solidFill>
                <a:schemeClr val="tx2">
                  <a:lumMod val="25000"/>
                </a:schemeClr>
              </a:solidFill>
              <a:ea typeface="新細明體" charset="-120"/>
            </a:rPr>
            <a:t>Organized Recess Model</a:t>
          </a:r>
          <a:endParaRPr lang="zh-TW" altLang="en-US" sz="1600" b="1" dirty="0">
            <a:solidFill>
              <a:schemeClr val="tx2">
                <a:lumMod val="25000"/>
              </a:schemeClr>
            </a:solidFill>
            <a:ea typeface="新細明體" charset="-120"/>
          </a:endParaRPr>
        </a:p>
        <a:p>
          <a:r>
            <a:rPr lang="en-US" altLang="zh-TW" sz="1600" b="1" dirty="0">
              <a:solidFill>
                <a:schemeClr val="tx2">
                  <a:lumMod val="25000"/>
                </a:schemeClr>
              </a:solidFill>
              <a:ea typeface="新細明體" charset="-120"/>
            </a:rPr>
            <a:t>Multi-Activity Model</a:t>
          </a:r>
          <a:endParaRPr lang="zh-TW" altLang="en-US" sz="1600" b="1" dirty="0">
            <a:solidFill>
              <a:schemeClr val="tx2">
                <a:lumMod val="25000"/>
              </a:schemeClr>
            </a:solidFill>
            <a:ea typeface="新細明體" charset="-120"/>
          </a:endParaRPr>
        </a:p>
        <a:p>
          <a:r>
            <a:rPr lang="en-US" altLang="zh-TW" sz="1600" b="1" dirty="0">
              <a:solidFill>
                <a:schemeClr val="tx2">
                  <a:lumMod val="25000"/>
                </a:schemeClr>
              </a:solidFill>
              <a:ea typeface="新細明體" charset="-120"/>
              <a:cs typeface="Times New Roman" pitchFamily="18" charset="0"/>
            </a:rPr>
            <a:t>Fitness Education Model</a:t>
          </a:r>
          <a:endParaRPr lang="en-US" sz="1600" dirty="0">
            <a:solidFill>
              <a:schemeClr val="tx2">
                <a:lumMod val="25000"/>
              </a:schemeClr>
            </a:solidFill>
          </a:endParaRPr>
        </a:p>
      </dgm:t>
    </dgm:pt>
    <dgm:pt modelId="{C3E70DF8-D297-401F-A070-1295F4388B0B}" type="parTrans" cxnId="{8C1AFE23-B091-4CE6-8284-0511812F213B}">
      <dgm:prSet/>
      <dgm:spPr/>
      <dgm:t>
        <a:bodyPr/>
        <a:lstStyle/>
        <a:p>
          <a:endParaRPr lang="en-US" sz="2400"/>
        </a:p>
      </dgm:t>
    </dgm:pt>
    <dgm:pt modelId="{13D421C7-F834-4141-85ED-0207D610A128}" type="sibTrans" cxnId="{8C1AFE23-B091-4CE6-8284-0511812F213B}">
      <dgm:prSet/>
      <dgm:spPr/>
      <dgm:t>
        <a:bodyPr/>
        <a:lstStyle/>
        <a:p>
          <a:endParaRPr lang="en-US" sz="2400"/>
        </a:p>
      </dgm:t>
    </dgm:pt>
    <dgm:pt modelId="{C7CCB8C4-BA8F-435B-96D2-651E5BBEE204}">
      <dgm:prSet phldrT="[Text]" custT="1"/>
      <dgm:spPr>
        <a:solidFill>
          <a:schemeClr val="accent1">
            <a:alpha val="68000"/>
          </a:schemeClr>
        </a:solidFill>
      </dgm:spPr>
      <dgm:t>
        <a:bodyPr/>
        <a:lstStyle/>
        <a:p>
          <a:r>
            <a:rPr lang="en-US" altLang="zh-TW" sz="1600" b="1" dirty="0">
              <a:solidFill>
                <a:schemeClr val="tx2">
                  <a:lumMod val="25000"/>
                </a:schemeClr>
              </a:solidFill>
              <a:ea typeface="新細明體" charset="-120"/>
            </a:rPr>
            <a:t>Spectrum of Teaching Styles</a:t>
          </a:r>
        </a:p>
        <a:p>
          <a:r>
            <a:rPr lang="en-US" altLang="zh-TW" sz="1600" b="1" dirty="0">
              <a:solidFill>
                <a:schemeClr val="tx2">
                  <a:lumMod val="25000"/>
                </a:schemeClr>
              </a:solidFill>
              <a:ea typeface="新細明體" charset="-120"/>
            </a:rPr>
            <a:t>Sport Education Model</a:t>
          </a:r>
          <a:endParaRPr lang="zh-TW" altLang="en-US" sz="1600" b="1" dirty="0">
            <a:solidFill>
              <a:schemeClr val="tx2">
                <a:lumMod val="25000"/>
              </a:schemeClr>
            </a:solidFill>
            <a:ea typeface="新細明體" charset="-120"/>
          </a:endParaRPr>
        </a:p>
        <a:p>
          <a:r>
            <a:rPr lang="en-US" altLang="zh-TW" sz="1600" b="1" dirty="0">
              <a:solidFill>
                <a:schemeClr val="tx2">
                  <a:lumMod val="25000"/>
                </a:schemeClr>
              </a:solidFill>
              <a:ea typeface="新細明體" charset="-120"/>
            </a:rPr>
            <a:t>Conceptual Based Model</a:t>
          </a:r>
        </a:p>
        <a:p>
          <a:r>
            <a:rPr lang="en-US" altLang="zh-TW" sz="1600" b="1" dirty="0">
              <a:solidFill>
                <a:schemeClr val="tx2">
                  <a:lumMod val="25000"/>
                </a:schemeClr>
              </a:solidFill>
              <a:ea typeface="新細明體" charset="-120"/>
            </a:rPr>
            <a:t>Teaching Games for understanding</a:t>
          </a:r>
          <a:endParaRPr lang="zh-TW" altLang="en-US" sz="1600" b="1" dirty="0">
            <a:solidFill>
              <a:schemeClr val="tx2">
                <a:lumMod val="25000"/>
              </a:schemeClr>
            </a:solidFill>
            <a:ea typeface="新細明體" charset="-120"/>
          </a:endParaRPr>
        </a:p>
        <a:p>
          <a:r>
            <a:rPr lang="en-US" altLang="zh-TW" sz="1600" b="1" dirty="0">
              <a:solidFill>
                <a:schemeClr val="tx2">
                  <a:lumMod val="25000"/>
                </a:schemeClr>
              </a:solidFill>
              <a:ea typeface="新細明體" charset="-120"/>
            </a:rPr>
            <a:t>Assessment for Learning</a:t>
          </a:r>
          <a:endParaRPr lang="zh-TW" altLang="en-US" sz="1600" b="1" dirty="0">
            <a:solidFill>
              <a:schemeClr val="tx2">
                <a:lumMod val="25000"/>
              </a:schemeClr>
            </a:solidFill>
            <a:ea typeface="新細明體" charset="-120"/>
          </a:endParaRPr>
        </a:p>
        <a:p>
          <a:r>
            <a:rPr lang="en-US" altLang="zh-TW" sz="1600" b="1" dirty="0">
              <a:solidFill>
                <a:schemeClr val="tx2">
                  <a:lumMod val="25000"/>
                </a:schemeClr>
              </a:solidFill>
              <a:ea typeface="新細明體" charset="-120"/>
            </a:rPr>
            <a:t>Cooperative Learning </a:t>
          </a:r>
          <a:endParaRPr lang="en-US" sz="1600" dirty="0">
            <a:solidFill>
              <a:schemeClr val="tx2">
                <a:lumMod val="25000"/>
              </a:schemeClr>
            </a:solidFill>
          </a:endParaRPr>
        </a:p>
      </dgm:t>
    </dgm:pt>
    <dgm:pt modelId="{AD18367E-C5DB-45A4-A27B-B15954C86D0F}" type="parTrans" cxnId="{679C1D1A-14EB-43D6-A6EB-15DB434BD9E3}">
      <dgm:prSet/>
      <dgm:spPr/>
      <dgm:t>
        <a:bodyPr/>
        <a:lstStyle/>
        <a:p>
          <a:endParaRPr lang="en-US" sz="2400"/>
        </a:p>
      </dgm:t>
    </dgm:pt>
    <dgm:pt modelId="{7D6A4EA2-7BAB-433A-B969-4D95C96F0274}" type="sibTrans" cxnId="{679C1D1A-14EB-43D6-A6EB-15DB434BD9E3}">
      <dgm:prSet/>
      <dgm:spPr/>
      <dgm:t>
        <a:bodyPr/>
        <a:lstStyle/>
        <a:p>
          <a:endParaRPr lang="en-US" sz="2400"/>
        </a:p>
      </dgm:t>
    </dgm:pt>
    <dgm:pt modelId="{E220828C-C958-4FCF-B52F-02D7F5D17607}" type="pres">
      <dgm:prSet presAssocID="{455C831A-CCF5-4391-A2BE-9DF065D37587}" presName="arrowDiagram" presStyleCnt="0">
        <dgm:presLayoutVars>
          <dgm:chMax val="5"/>
          <dgm:dir/>
          <dgm:resizeHandles val="exact"/>
        </dgm:presLayoutVars>
      </dgm:prSet>
      <dgm:spPr/>
    </dgm:pt>
    <dgm:pt modelId="{82ED47FD-CD8E-4EC8-A7E3-BF3AC4BC5C1A}" type="pres">
      <dgm:prSet presAssocID="{455C831A-CCF5-4391-A2BE-9DF065D37587}" presName="arrow" presStyleLbl="bgShp" presStyleIdx="0" presStyleCnt="1"/>
      <dgm:spPr/>
    </dgm:pt>
    <dgm:pt modelId="{5D96708E-DFB0-4131-90ED-E1ECA9F0CD84}" type="pres">
      <dgm:prSet presAssocID="{455C831A-CCF5-4391-A2BE-9DF065D37587}" presName="arrowDiagram2" presStyleCnt="0"/>
      <dgm:spPr/>
    </dgm:pt>
    <dgm:pt modelId="{13FBFEAA-0062-4190-A36A-9FE5AF751C9A}" type="pres">
      <dgm:prSet presAssocID="{1E3A074B-8EC3-4AC7-ADB8-C53A583CA2D1}" presName="bullet2a" presStyleLbl="node1" presStyleIdx="0" presStyleCnt="2"/>
      <dgm:spPr/>
    </dgm:pt>
    <dgm:pt modelId="{0A2C7037-35B8-405F-9E87-CB2636FBB15A}" type="pres">
      <dgm:prSet presAssocID="{1E3A074B-8EC3-4AC7-ADB8-C53A583CA2D1}" presName="textBox2a" presStyleLbl="revTx" presStyleIdx="0" presStyleCnt="2" custScaleX="121691" custScaleY="91873" custLinFactNeighborX="299" custLinFactNeighborY="8023">
        <dgm:presLayoutVars>
          <dgm:bulletEnabled val="1"/>
        </dgm:presLayoutVars>
      </dgm:prSet>
      <dgm:spPr/>
    </dgm:pt>
    <dgm:pt modelId="{1F7C306A-B263-4263-8BCE-B6635493DEB7}" type="pres">
      <dgm:prSet presAssocID="{C7CCB8C4-BA8F-435B-96D2-651E5BBEE204}" presName="bullet2b" presStyleLbl="node1" presStyleIdx="1" presStyleCnt="2"/>
      <dgm:spPr/>
    </dgm:pt>
    <dgm:pt modelId="{EA24A992-A4B6-4F64-8138-6F863D74AD8C}" type="pres">
      <dgm:prSet presAssocID="{C7CCB8C4-BA8F-435B-96D2-651E5BBEE204}" presName="textBox2b" presStyleLbl="revTx" presStyleIdx="1" presStyleCnt="2" custScaleX="109381" custScaleY="91336" custLinFactNeighborX="14882" custLinFactNeighborY="-16351">
        <dgm:presLayoutVars>
          <dgm:bulletEnabled val="1"/>
        </dgm:presLayoutVars>
      </dgm:prSet>
      <dgm:spPr/>
    </dgm:pt>
  </dgm:ptLst>
  <dgm:cxnLst>
    <dgm:cxn modelId="{679C1D1A-14EB-43D6-A6EB-15DB434BD9E3}" srcId="{455C831A-CCF5-4391-A2BE-9DF065D37587}" destId="{C7CCB8C4-BA8F-435B-96D2-651E5BBEE204}" srcOrd="1" destOrd="0" parTransId="{AD18367E-C5DB-45A4-A27B-B15954C86D0F}" sibTransId="{7D6A4EA2-7BAB-433A-B969-4D95C96F0274}"/>
    <dgm:cxn modelId="{8C1AFE23-B091-4CE6-8284-0511812F213B}" srcId="{455C831A-CCF5-4391-A2BE-9DF065D37587}" destId="{1E3A074B-8EC3-4AC7-ADB8-C53A583CA2D1}" srcOrd="0" destOrd="0" parTransId="{C3E70DF8-D297-401F-A070-1295F4388B0B}" sibTransId="{13D421C7-F834-4141-85ED-0207D610A128}"/>
    <dgm:cxn modelId="{8DB32879-7824-414D-9826-2572CC082D19}" type="presOf" srcId="{1E3A074B-8EC3-4AC7-ADB8-C53A583CA2D1}" destId="{0A2C7037-35B8-405F-9E87-CB2636FBB15A}" srcOrd="0" destOrd="0" presId="urn:microsoft.com/office/officeart/2005/8/layout/arrow2"/>
    <dgm:cxn modelId="{7A0411B8-7697-4FE5-A4F4-CACE9EFE12D9}" type="presOf" srcId="{455C831A-CCF5-4391-A2BE-9DF065D37587}" destId="{E220828C-C958-4FCF-B52F-02D7F5D17607}" srcOrd="0" destOrd="0" presId="urn:microsoft.com/office/officeart/2005/8/layout/arrow2"/>
    <dgm:cxn modelId="{2D1C0AD9-5943-4021-845A-8EA388958F18}" type="presOf" srcId="{C7CCB8C4-BA8F-435B-96D2-651E5BBEE204}" destId="{EA24A992-A4B6-4F64-8138-6F863D74AD8C}" srcOrd="0" destOrd="0" presId="urn:microsoft.com/office/officeart/2005/8/layout/arrow2"/>
    <dgm:cxn modelId="{BE2E3491-DD54-4FB6-9A07-C35536D91378}" type="presParOf" srcId="{E220828C-C958-4FCF-B52F-02D7F5D17607}" destId="{82ED47FD-CD8E-4EC8-A7E3-BF3AC4BC5C1A}" srcOrd="0" destOrd="0" presId="urn:microsoft.com/office/officeart/2005/8/layout/arrow2"/>
    <dgm:cxn modelId="{11B69A57-2D04-4540-9B9C-656BC531569A}" type="presParOf" srcId="{E220828C-C958-4FCF-B52F-02D7F5D17607}" destId="{5D96708E-DFB0-4131-90ED-E1ECA9F0CD84}" srcOrd="1" destOrd="0" presId="urn:microsoft.com/office/officeart/2005/8/layout/arrow2"/>
    <dgm:cxn modelId="{8CDBD5FA-B1BE-4974-A056-FF3903183544}" type="presParOf" srcId="{5D96708E-DFB0-4131-90ED-E1ECA9F0CD84}" destId="{13FBFEAA-0062-4190-A36A-9FE5AF751C9A}" srcOrd="0" destOrd="0" presId="urn:microsoft.com/office/officeart/2005/8/layout/arrow2"/>
    <dgm:cxn modelId="{FB896749-0C91-4E00-BE67-91239231AC03}" type="presParOf" srcId="{5D96708E-DFB0-4131-90ED-E1ECA9F0CD84}" destId="{0A2C7037-35B8-405F-9E87-CB2636FBB15A}" srcOrd="1" destOrd="0" presId="urn:microsoft.com/office/officeart/2005/8/layout/arrow2"/>
    <dgm:cxn modelId="{D96841D1-30A4-4B47-AACD-ADBB03FA21A6}" type="presParOf" srcId="{5D96708E-DFB0-4131-90ED-E1ECA9F0CD84}" destId="{1F7C306A-B263-4263-8BCE-B6635493DEB7}" srcOrd="2" destOrd="0" presId="urn:microsoft.com/office/officeart/2005/8/layout/arrow2"/>
    <dgm:cxn modelId="{C00A1464-5419-4512-99BF-A342CCDBDDE2}" type="presParOf" srcId="{5D96708E-DFB0-4131-90ED-E1ECA9F0CD84}" destId="{EA24A992-A4B6-4F64-8138-6F863D74AD8C}" srcOrd="3"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5CA3FB5-EC2E-4983-8D64-5D4723B0D339}" type="doc">
      <dgm:prSet loTypeId="urn:microsoft.com/office/officeart/2005/8/layout/chevron2" loCatId="list" qsTypeId="urn:microsoft.com/office/officeart/2005/8/quickstyle/3d2#1" qsCatId="3D" csTypeId="urn:microsoft.com/office/officeart/2005/8/colors/colorful1#1" csCatId="colorful" phldr="1"/>
      <dgm:spPr/>
      <dgm:t>
        <a:bodyPr/>
        <a:lstStyle/>
        <a:p>
          <a:endParaRPr lang="en-US"/>
        </a:p>
      </dgm:t>
    </dgm:pt>
    <dgm:pt modelId="{AB0B83C5-FB89-4DEC-9039-9960545FAAFC}">
      <dgm:prSet phldrT="[Text]" custT="1"/>
      <dgm:spPr>
        <a:scene3d>
          <a:camera prst="orthographicFront"/>
          <a:lightRig rig="chilly" dir="t"/>
        </a:scene3d>
        <a:sp3d prstMaterial="translucentPowder">
          <a:bevelT w="127000" h="25400" prst="relaxedInset"/>
        </a:sp3d>
      </dgm:spPr>
      <dgm:t>
        <a:bodyPr lIns="0" tIns="548640" rIns="0" bIns="0" anchor="b" anchorCtr="0"/>
        <a:lstStyle/>
        <a:p>
          <a:endParaRPr lang="en-US" sz="2400" dirty="0">
            <a:solidFill>
              <a:srgbClr val="FF0000"/>
            </a:solidFill>
            <a:latin typeface="Franklin Gothic Medium Cond" pitchFamily="34" charset="0"/>
          </a:endParaRPr>
        </a:p>
      </dgm:t>
    </dgm:pt>
    <dgm:pt modelId="{B58D2977-61F0-4289-9161-9B0B2599E20F}" type="parTrans" cxnId="{138FA0F0-3A8A-489D-8888-3468BC9B23C0}">
      <dgm:prSet/>
      <dgm:spPr/>
      <dgm:t>
        <a:bodyPr/>
        <a:lstStyle/>
        <a:p>
          <a:endParaRPr lang="en-US" sz="1600">
            <a:solidFill>
              <a:srgbClr val="FF0000"/>
            </a:solidFill>
          </a:endParaRPr>
        </a:p>
      </dgm:t>
    </dgm:pt>
    <dgm:pt modelId="{0481E9B4-5897-4277-A3CD-9E8AC8BA9C21}" type="sibTrans" cxnId="{138FA0F0-3A8A-489D-8888-3468BC9B23C0}">
      <dgm:prSet/>
      <dgm:spPr/>
      <dgm:t>
        <a:bodyPr/>
        <a:lstStyle/>
        <a:p>
          <a:endParaRPr lang="en-US" sz="1600">
            <a:solidFill>
              <a:srgbClr val="FF0000"/>
            </a:solidFill>
          </a:endParaRPr>
        </a:p>
      </dgm:t>
    </dgm:pt>
    <dgm:pt modelId="{C7AEF8A6-7FC5-4512-8214-026FBFB2096C}">
      <dgm:prSet phldrT="[Text]" custT="1"/>
      <dgm:spPr>
        <a:gradFill flip="none" rotWithShape="1">
          <a:gsLst>
            <a:gs pos="0">
              <a:schemeClr val="tx1">
                <a:alpha val="0"/>
              </a:schemeClr>
            </a:gs>
            <a:gs pos="100000">
              <a:schemeClr val="tx1">
                <a:alpha val="55000"/>
              </a:schemeClr>
            </a:gs>
          </a:gsLst>
          <a:lin ang="5400000" scaled="1"/>
          <a:tileRect/>
        </a:gradFill>
        <a:ln>
          <a:gradFill>
            <a:gsLst>
              <a:gs pos="0">
                <a:schemeClr val="accent2">
                  <a:alpha val="0"/>
                </a:schemeClr>
              </a:gs>
              <a:gs pos="100000">
                <a:schemeClr val="accent2"/>
              </a:gs>
            </a:gsLst>
            <a:lin ang="5400000" scaled="0"/>
          </a:gradFill>
        </a:ln>
        <a:effectLst/>
        <a:scene3d>
          <a:camera prst="orthographicFront"/>
          <a:lightRig rig="threePt" dir="t">
            <a:rot lat="0" lon="0" rev="7500000"/>
          </a:lightRig>
        </a:scene3d>
        <a:sp3d extrusionH="190500" prstMaterial="dkEdge">
          <a:contourClr>
            <a:schemeClr val="bg1"/>
          </a:contourClr>
        </a:sp3d>
      </dgm:spPr>
      <dgm:t>
        <a:bodyPr/>
        <a:lstStyle/>
        <a:p>
          <a:r>
            <a:rPr lang="en-US" altLang="zh-TW" sz="1200" b="1" dirty="0">
              <a:solidFill>
                <a:srgbClr val="FF0000"/>
              </a:solidFill>
              <a:ea typeface="新細明體" charset="-120"/>
            </a:rPr>
            <a:t>The Spectrum of Styles (11 Teaching Styles) </a:t>
          </a:r>
          <a:endParaRPr lang="en-US" sz="1200" b="1" dirty="0">
            <a:solidFill>
              <a:srgbClr val="FF0000"/>
            </a:solidFill>
            <a:latin typeface="Franklin Gothic Book" pitchFamily="34" charset="0"/>
          </a:endParaRPr>
        </a:p>
      </dgm:t>
    </dgm:pt>
    <dgm:pt modelId="{35C80211-5C7B-4081-9B36-C805ED697AF2}" type="parTrans" cxnId="{A592710F-4E29-4D69-93A8-BEF7B5AD3521}">
      <dgm:prSet/>
      <dgm:spPr/>
      <dgm:t>
        <a:bodyPr/>
        <a:lstStyle/>
        <a:p>
          <a:endParaRPr lang="en-US" sz="1600">
            <a:solidFill>
              <a:srgbClr val="FF0000"/>
            </a:solidFill>
          </a:endParaRPr>
        </a:p>
      </dgm:t>
    </dgm:pt>
    <dgm:pt modelId="{CF221CC4-5429-4D72-A579-08BD6747E6FA}" type="sibTrans" cxnId="{A592710F-4E29-4D69-93A8-BEF7B5AD3521}">
      <dgm:prSet/>
      <dgm:spPr/>
      <dgm:t>
        <a:bodyPr/>
        <a:lstStyle/>
        <a:p>
          <a:endParaRPr lang="en-US" sz="1600">
            <a:solidFill>
              <a:srgbClr val="FF0000"/>
            </a:solidFill>
          </a:endParaRPr>
        </a:p>
      </dgm:t>
    </dgm:pt>
    <dgm:pt modelId="{A9218C68-2F7B-4994-92DA-0304A9956852}">
      <dgm:prSet phldrT="[Text]" custT="1"/>
      <dgm:spPr>
        <a:scene3d>
          <a:camera prst="orthographicFront"/>
          <a:lightRig rig="chilly" dir="t"/>
        </a:scene3d>
        <a:sp3d prstMaterial="translucentPowder">
          <a:bevelT w="127000" h="25400" prst="relaxedInset"/>
        </a:sp3d>
      </dgm:spPr>
      <dgm:t>
        <a:bodyPr lIns="0" tIns="548640" rIns="0" bIns="0" anchor="b" anchorCtr="0"/>
        <a:lstStyle/>
        <a:p>
          <a:endParaRPr lang="en-US" sz="2400" dirty="0">
            <a:solidFill>
              <a:srgbClr val="FF0000"/>
            </a:solidFill>
            <a:latin typeface="Franklin Gothic Medium Cond" pitchFamily="34" charset="0"/>
          </a:endParaRPr>
        </a:p>
      </dgm:t>
    </dgm:pt>
    <dgm:pt modelId="{834AB8F0-4A9A-4DB6-9A4D-69A35E4E9247}" type="parTrans" cxnId="{1AF362C0-86BD-4AAC-9AF9-B398702EE003}">
      <dgm:prSet/>
      <dgm:spPr/>
      <dgm:t>
        <a:bodyPr/>
        <a:lstStyle/>
        <a:p>
          <a:endParaRPr lang="en-US" sz="1600">
            <a:solidFill>
              <a:srgbClr val="FF0000"/>
            </a:solidFill>
          </a:endParaRPr>
        </a:p>
      </dgm:t>
    </dgm:pt>
    <dgm:pt modelId="{F23F837F-FD21-4B4E-A5F8-3AD2C99B7E67}" type="sibTrans" cxnId="{1AF362C0-86BD-4AAC-9AF9-B398702EE003}">
      <dgm:prSet/>
      <dgm:spPr/>
      <dgm:t>
        <a:bodyPr/>
        <a:lstStyle/>
        <a:p>
          <a:endParaRPr lang="en-US" sz="1600">
            <a:solidFill>
              <a:srgbClr val="FF0000"/>
            </a:solidFill>
          </a:endParaRPr>
        </a:p>
      </dgm:t>
    </dgm:pt>
    <dgm:pt modelId="{3DE8CA39-333E-4904-8E28-A954B17A6F6B}">
      <dgm:prSet phldrT="[Text]" custT="1"/>
      <dgm:spPr>
        <a:gradFill flip="none" rotWithShape="1">
          <a:gsLst>
            <a:gs pos="0">
              <a:schemeClr val="tx1">
                <a:alpha val="0"/>
              </a:schemeClr>
            </a:gs>
            <a:gs pos="100000">
              <a:schemeClr val="tx1">
                <a:alpha val="55000"/>
              </a:schemeClr>
            </a:gs>
          </a:gsLst>
          <a:lin ang="5400000" scaled="1"/>
          <a:tileRect/>
        </a:gradFill>
        <a:ln>
          <a:gradFill>
            <a:gsLst>
              <a:gs pos="0">
                <a:schemeClr val="accent3">
                  <a:alpha val="0"/>
                </a:schemeClr>
              </a:gs>
              <a:gs pos="100000">
                <a:schemeClr val="accent3"/>
              </a:gs>
            </a:gsLst>
            <a:lin ang="5400000" scaled="0"/>
          </a:gradFill>
        </a:ln>
        <a:effectLst/>
        <a:scene3d>
          <a:camera prst="orthographicFront"/>
          <a:lightRig rig="threePt" dir="t">
            <a:rot lat="0" lon="0" rev="7500000"/>
          </a:lightRig>
        </a:scene3d>
        <a:sp3d extrusionH="190500" prstMaterial="dkEdge">
          <a:contourClr>
            <a:schemeClr val="bg1"/>
          </a:contourClr>
        </a:sp3d>
      </dgm:spPr>
      <dgm:t>
        <a:bodyPr/>
        <a:lstStyle/>
        <a:p>
          <a:r>
            <a:rPr lang="en-US" altLang="zh-TW" sz="1100" dirty="0">
              <a:solidFill>
                <a:srgbClr val="FF0000"/>
              </a:solidFill>
              <a:ea typeface="新細明體" charset="-120"/>
            </a:rPr>
            <a:t>catering students’ diversity</a:t>
          </a:r>
          <a:endParaRPr lang="en-US" sz="1100" dirty="0">
            <a:solidFill>
              <a:srgbClr val="FF0000"/>
            </a:solidFill>
            <a:latin typeface="Franklin Gothic Book" pitchFamily="34" charset="0"/>
          </a:endParaRPr>
        </a:p>
      </dgm:t>
    </dgm:pt>
    <dgm:pt modelId="{38578C08-C05C-49F1-AE10-943C27F77570}" type="parTrans" cxnId="{C8FFD080-7186-4168-BCEE-F9CDA4818DF8}">
      <dgm:prSet/>
      <dgm:spPr/>
      <dgm:t>
        <a:bodyPr/>
        <a:lstStyle/>
        <a:p>
          <a:endParaRPr lang="en-US" sz="1600">
            <a:solidFill>
              <a:srgbClr val="FF0000"/>
            </a:solidFill>
          </a:endParaRPr>
        </a:p>
      </dgm:t>
    </dgm:pt>
    <dgm:pt modelId="{102DA166-0408-435C-A1D0-3FF03B3446B8}" type="sibTrans" cxnId="{C8FFD080-7186-4168-BCEE-F9CDA4818DF8}">
      <dgm:prSet/>
      <dgm:spPr/>
      <dgm:t>
        <a:bodyPr/>
        <a:lstStyle/>
        <a:p>
          <a:endParaRPr lang="en-US" sz="1600">
            <a:solidFill>
              <a:srgbClr val="FF0000"/>
            </a:solidFill>
          </a:endParaRPr>
        </a:p>
      </dgm:t>
    </dgm:pt>
    <dgm:pt modelId="{0E8D7766-A7C2-4B6D-B261-E66309F92C15}">
      <dgm:prSet phldrT="[Text]" custT="1"/>
      <dgm:spPr>
        <a:scene3d>
          <a:camera prst="orthographicFront"/>
          <a:lightRig rig="chilly" dir="t"/>
        </a:scene3d>
        <a:sp3d prstMaterial="translucentPowder">
          <a:bevelT w="127000" h="25400" prst="relaxedInset"/>
        </a:sp3d>
      </dgm:spPr>
      <dgm:t>
        <a:bodyPr lIns="0" tIns="548640" rIns="0" bIns="0" anchor="b" anchorCtr="0"/>
        <a:lstStyle/>
        <a:p>
          <a:endParaRPr lang="en-US" sz="2400" dirty="0">
            <a:solidFill>
              <a:srgbClr val="FF0000"/>
            </a:solidFill>
            <a:latin typeface="Franklin Gothic Medium Cond" pitchFamily="34" charset="0"/>
          </a:endParaRPr>
        </a:p>
      </dgm:t>
    </dgm:pt>
    <dgm:pt modelId="{78B99D9E-1A0A-4505-A65C-DE12A163E06B}" type="parTrans" cxnId="{3AE64DEB-9B84-4914-93F7-A0BB85E908E9}">
      <dgm:prSet/>
      <dgm:spPr/>
      <dgm:t>
        <a:bodyPr/>
        <a:lstStyle/>
        <a:p>
          <a:endParaRPr lang="en-US" sz="1600">
            <a:solidFill>
              <a:srgbClr val="FF0000"/>
            </a:solidFill>
          </a:endParaRPr>
        </a:p>
      </dgm:t>
    </dgm:pt>
    <dgm:pt modelId="{B86DBCFF-14DA-45C9-A879-B6305D7AF8F7}" type="sibTrans" cxnId="{3AE64DEB-9B84-4914-93F7-A0BB85E908E9}">
      <dgm:prSet/>
      <dgm:spPr/>
      <dgm:t>
        <a:bodyPr/>
        <a:lstStyle/>
        <a:p>
          <a:endParaRPr lang="en-US" sz="1600">
            <a:solidFill>
              <a:srgbClr val="FF0000"/>
            </a:solidFill>
          </a:endParaRPr>
        </a:p>
      </dgm:t>
    </dgm:pt>
    <dgm:pt modelId="{0C991EA5-D1FC-49A2-8FA4-5DDEC9ABE42B}">
      <dgm:prSet phldrT="[Text]" custT="1"/>
      <dgm:spPr>
        <a:gradFill flip="none" rotWithShape="1">
          <a:gsLst>
            <a:gs pos="0">
              <a:schemeClr val="tx1">
                <a:alpha val="0"/>
              </a:schemeClr>
            </a:gs>
            <a:gs pos="100000">
              <a:schemeClr val="tx1">
                <a:alpha val="55000"/>
              </a:schemeClr>
            </a:gs>
          </a:gsLst>
          <a:lin ang="5400000" scaled="1"/>
          <a:tileRect/>
        </a:gradFill>
        <a:ln>
          <a:gradFill>
            <a:gsLst>
              <a:gs pos="0">
                <a:schemeClr val="accent5">
                  <a:alpha val="0"/>
                </a:schemeClr>
              </a:gs>
              <a:gs pos="100000">
                <a:schemeClr val="accent5"/>
              </a:gs>
            </a:gsLst>
            <a:lin ang="5400000" scaled="0"/>
          </a:gradFill>
        </a:ln>
        <a:effectLst/>
        <a:scene3d>
          <a:camera prst="orthographicFront"/>
          <a:lightRig rig="threePt" dir="t">
            <a:rot lat="0" lon="0" rev="7500000"/>
          </a:lightRig>
        </a:scene3d>
        <a:sp3d extrusionH="190500" prstMaterial="dkEdge">
          <a:contourClr>
            <a:schemeClr val="bg1"/>
          </a:contourClr>
        </a:sp3d>
      </dgm:spPr>
      <dgm:t>
        <a:bodyPr/>
        <a:lstStyle/>
        <a:p>
          <a:r>
            <a:rPr lang="en-US" altLang="zh-TW" sz="1100" dirty="0">
              <a:solidFill>
                <a:srgbClr val="FF0000"/>
              </a:solidFill>
              <a:ea typeface="新細明體" charset="-120"/>
              <a:sym typeface="Wingdings" pitchFamily="2" charset="2"/>
            </a:rPr>
            <a:t>Promoting students’</a:t>
          </a:r>
          <a:endParaRPr lang="en-US" sz="1100" dirty="0">
            <a:solidFill>
              <a:srgbClr val="FF0000"/>
            </a:solidFill>
            <a:latin typeface="Franklin Gothic Book" pitchFamily="34" charset="0"/>
          </a:endParaRPr>
        </a:p>
      </dgm:t>
    </dgm:pt>
    <dgm:pt modelId="{08D6330A-A696-4E28-8C96-F259A953EA45}" type="parTrans" cxnId="{50850331-AC2F-47DB-8BA8-35C9C2F8D0BC}">
      <dgm:prSet/>
      <dgm:spPr/>
      <dgm:t>
        <a:bodyPr/>
        <a:lstStyle/>
        <a:p>
          <a:endParaRPr lang="en-US" sz="1600">
            <a:solidFill>
              <a:srgbClr val="FF0000"/>
            </a:solidFill>
          </a:endParaRPr>
        </a:p>
      </dgm:t>
    </dgm:pt>
    <dgm:pt modelId="{CAAAA1E3-4D19-4EF1-8B47-52348541F1FE}" type="sibTrans" cxnId="{50850331-AC2F-47DB-8BA8-35C9C2F8D0BC}">
      <dgm:prSet/>
      <dgm:spPr/>
      <dgm:t>
        <a:bodyPr/>
        <a:lstStyle/>
        <a:p>
          <a:endParaRPr lang="en-US" sz="1600">
            <a:solidFill>
              <a:srgbClr val="FF0000"/>
            </a:solidFill>
          </a:endParaRPr>
        </a:p>
      </dgm:t>
    </dgm:pt>
    <dgm:pt modelId="{8BC5B113-A5FA-4C53-89D3-FD6D495EDF97}">
      <dgm:prSet phldrT="[Text]" custT="1"/>
      <dgm:spPr>
        <a:scene3d>
          <a:camera prst="orthographicFront"/>
          <a:lightRig rig="chilly" dir="t"/>
        </a:scene3d>
        <a:sp3d prstMaterial="translucentPowder">
          <a:bevelT w="127000" h="25400" prst="relaxedInset"/>
        </a:sp3d>
      </dgm:spPr>
      <dgm:t>
        <a:bodyPr lIns="0" tIns="548640" rIns="0" bIns="0" anchor="b" anchorCtr="0"/>
        <a:lstStyle/>
        <a:p>
          <a:endParaRPr lang="en-US" sz="2400" dirty="0">
            <a:solidFill>
              <a:srgbClr val="FF0000"/>
            </a:solidFill>
            <a:latin typeface="Franklin Gothic Medium Cond" pitchFamily="34" charset="0"/>
          </a:endParaRPr>
        </a:p>
      </dgm:t>
    </dgm:pt>
    <dgm:pt modelId="{B48A5EEB-5E07-4BE0-8F6B-CB82495F971F}" type="sibTrans" cxnId="{ADFF4E7B-256E-4A2C-9D59-A1AA5E5DD543}">
      <dgm:prSet/>
      <dgm:spPr/>
      <dgm:t>
        <a:bodyPr/>
        <a:lstStyle/>
        <a:p>
          <a:endParaRPr lang="en-US" sz="1600">
            <a:solidFill>
              <a:srgbClr val="FF0000"/>
            </a:solidFill>
          </a:endParaRPr>
        </a:p>
      </dgm:t>
    </dgm:pt>
    <dgm:pt modelId="{185C4401-63EE-4E93-8C00-3F3B50F3998F}" type="parTrans" cxnId="{ADFF4E7B-256E-4A2C-9D59-A1AA5E5DD543}">
      <dgm:prSet/>
      <dgm:spPr/>
      <dgm:t>
        <a:bodyPr/>
        <a:lstStyle/>
        <a:p>
          <a:endParaRPr lang="en-US" sz="1600">
            <a:solidFill>
              <a:srgbClr val="FF0000"/>
            </a:solidFill>
          </a:endParaRPr>
        </a:p>
      </dgm:t>
    </dgm:pt>
    <dgm:pt modelId="{8194BC40-AF45-4E52-9F96-65ABCF96DF0C}">
      <dgm:prSet phldrT="[Text]" custT="1"/>
      <dgm:spPr>
        <a:gradFill flip="none" rotWithShape="1">
          <a:gsLst>
            <a:gs pos="0">
              <a:schemeClr val="tx1">
                <a:alpha val="0"/>
              </a:schemeClr>
            </a:gs>
            <a:gs pos="100000">
              <a:schemeClr val="tx1">
                <a:alpha val="55000"/>
              </a:schemeClr>
            </a:gs>
          </a:gsLst>
          <a:lin ang="5400000" scaled="1"/>
          <a:tileRect/>
        </a:gradFill>
        <a:ln>
          <a:gradFill>
            <a:gsLst>
              <a:gs pos="0">
                <a:schemeClr val="accent4">
                  <a:alpha val="0"/>
                </a:schemeClr>
              </a:gs>
              <a:gs pos="100000">
                <a:schemeClr val="accent4"/>
              </a:gs>
            </a:gsLst>
            <a:lin ang="5400000" scaled="0"/>
          </a:gradFill>
        </a:ln>
        <a:effectLst/>
        <a:scene3d>
          <a:camera prst="orthographicFront"/>
          <a:lightRig rig="threePt" dir="t">
            <a:rot lat="0" lon="0" rev="7500000"/>
          </a:lightRig>
        </a:scene3d>
        <a:sp3d extrusionH="190500" prstMaterial="dkEdge">
          <a:contourClr>
            <a:schemeClr val="bg1"/>
          </a:contourClr>
        </a:sp3d>
      </dgm:spPr>
      <dgm:t>
        <a:bodyPr/>
        <a:lstStyle/>
        <a:p>
          <a:r>
            <a:rPr lang="en-US" altLang="zh-TW" sz="1100" dirty="0">
              <a:solidFill>
                <a:srgbClr val="FF0000"/>
              </a:solidFill>
              <a:ea typeface="新細明體" charset="-120"/>
            </a:rPr>
            <a:t>Supplementing behavioral with Constructivist view of learning</a:t>
          </a:r>
          <a:endParaRPr lang="en-US" sz="1100" dirty="0">
            <a:solidFill>
              <a:srgbClr val="FF0000"/>
            </a:solidFill>
            <a:latin typeface="Franklin Gothic Book" pitchFamily="34" charset="0"/>
          </a:endParaRPr>
        </a:p>
      </dgm:t>
    </dgm:pt>
    <dgm:pt modelId="{C4440606-2731-47D7-A483-47C3760D0A9F}" type="sibTrans" cxnId="{16A5F238-D9B3-471C-8C56-13C203FD49DD}">
      <dgm:prSet/>
      <dgm:spPr/>
      <dgm:t>
        <a:bodyPr/>
        <a:lstStyle/>
        <a:p>
          <a:endParaRPr lang="en-US" sz="1600">
            <a:solidFill>
              <a:srgbClr val="FF0000"/>
            </a:solidFill>
          </a:endParaRPr>
        </a:p>
      </dgm:t>
    </dgm:pt>
    <dgm:pt modelId="{2767DFEE-F471-4340-8B6E-F9213DB86CB7}" type="parTrans" cxnId="{16A5F238-D9B3-471C-8C56-13C203FD49DD}">
      <dgm:prSet/>
      <dgm:spPr/>
      <dgm:t>
        <a:bodyPr/>
        <a:lstStyle/>
        <a:p>
          <a:endParaRPr lang="en-US" sz="1600">
            <a:solidFill>
              <a:srgbClr val="FF0000"/>
            </a:solidFill>
          </a:endParaRPr>
        </a:p>
      </dgm:t>
    </dgm:pt>
    <dgm:pt modelId="{53E48A9A-833E-45AA-8419-814E734D7BCE}">
      <dgm:prSet custT="1"/>
      <dgm:spPr/>
      <dgm:t>
        <a:bodyPr/>
        <a:lstStyle/>
        <a:p>
          <a:r>
            <a:rPr lang="en-US" altLang="zh-TW" sz="1100" dirty="0">
              <a:solidFill>
                <a:srgbClr val="FF0000"/>
              </a:solidFill>
              <a:ea typeface="新細明體" charset="-120"/>
            </a:rPr>
            <a:t>Linking content to process for conscious thinking – memory, discovery and creativity</a:t>
          </a:r>
        </a:p>
      </dgm:t>
    </dgm:pt>
    <dgm:pt modelId="{E3CF4FA6-2A91-42F3-BEA9-41F7AC483E57}" type="parTrans" cxnId="{E0F4A45C-2A1F-40D0-844B-8C30129DF4AE}">
      <dgm:prSet/>
      <dgm:spPr/>
      <dgm:t>
        <a:bodyPr/>
        <a:lstStyle/>
        <a:p>
          <a:endParaRPr lang="zh-HK" altLang="en-US" sz="1600">
            <a:solidFill>
              <a:srgbClr val="FF0000"/>
            </a:solidFill>
          </a:endParaRPr>
        </a:p>
      </dgm:t>
    </dgm:pt>
    <dgm:pt modelId="{93464ABF-C9B7-4EFA-AF67-F42AABFD7D10}" type="sibTrans" cxnId="{E0F4A45C-2A1F-40D0-844B-8C30129DF4AE}">
      <dgm:prSet/>
      <dgm:spPr/>
      <dgm:t>
        <a:bodyPr/>
        <a:lstStyle/>
        <a:p>
          <a:endParaRPr lang="zh-HK" altLang="en-US" sz="1600">
            <a:solidFill>
              <a:srgbClr val="FF0000"/>
            </a:solidFill>
          </a:endParaRPr>
        </a:p>
      </dgm:t>
    </dgm:pt>
    <dgm:pt modelId="{296AFD27-BAE0-4E9C-92C0-4CBAA4382561}">
      <dgm:prSet phldrT="[Text]" custT="1"/>
      <dgm:spPr>
        <a:gradFill flip="none" rotWithShape="1">
          <a:gsLst>
            <a:gs pos="0">
              <a:schemeClr val="tx1">
                <a:alpha val="0"/>
              </a:schemeClr>
            </a:gs>
            <a:gs pos="100000">
              <a:schemeClr val="tx1">
                <a:alpha val="55000"/>
              </a:schemeClr>
            </a:gs>
          </a:gsLst>
          <a:lin ang="5400000" scaled="1"/>
          <a:tileRect/>
        </a:gradFill>
        <a:ln>
          <a:gradFill>
            <a:gsLst>
              <a:gs pos="0">
                <a:schemeClr val="accent4">
                  <a:alpha val="0"/>
                </a:schemeClr>
              </a:gs>
              <a:gs pos="100000">
                <a:schemeClr val="accent4"/>
              </a:gs>
            </a:gsLst>
            <a:lin ang="5400000" scaled="0"/>
          </a:gradFill>
        </a:ln>
        <a:effectLst/>
        <a:scene3d>
          <a:camera prst="orthographicFront"/>
          <a:lightRig rig="threePt" dir="t">
            <a:rot lat="0" lon="0" rev="7500000"/>
          </a:lightRig>
        </a:scene3d>
        <a:sp3d extrusionH="190500" prstMaterial="dkEdge">
          <a:contourClr>
            <a:schemeClr val="bg1"/>
          </a:contourClr>
        </a:sp3d>
      </dgm:spPr>
      <dgm:t>
        <a:bodyPr/>
        <a:lstStyle/>
        <a:p>
          <a:r>
            <a:rPr lang="en-US" altLang="zh-TW" sz="1100" dirty="0">
              <a:solidFill>
                <a:srgbClr val="FF0000"/>
              </a:solidFill>
              <a:ea typeface="新細明體" charset="-120"/>
              <a:sym typeface="Wingdings" pitchFamily="2" charset="2"/>
            </a:rPr>
            <a:t>Incorporating </a:t>
          </a:r>
          <a:r>
            <a:rPr lang="en-US" altLang="zh-TW" sz="1100" dirty="0">
              <a:solidFill>
                <a:srgbClr val="FF0000"/>
              </a:solidFill>
              <a:ea typeface="新細明體" charset="-120"/>
            </a:rPr>
            <a:t>student-centered learning</a:t>
          </a:r>
          <a:endParaRPr lang="en-US" sz="1100" dirty="0">
            <a:solidFill>
              <a:srgbClr val="FF0000"/>
            </a:solidFill>
            <a:latin typeface="Franklin Gothic Book" pitchFamily="34" charset="0"/>
          </a:endParaRPr>
        </a:p>
      </dgm:t>
    </dgm:pt>
    <dgm:pt modelId="{AF494475-53BB-4CD0-ABA1-CDAFC0B06377}" type="parTrans" cxnId="{68F829FE-63AC-4757-ACF3-73432EE2E1D0}">
      <dgm:prSet/>
      <dgm:spPr/>
      <dgm:t>
        <a:bodyPr/>
        <a:lstStyle/>
        <a:p>
          <a:endParaRPr lang="zh-HK" altLang="en-US" sz="1600">
            <a:solidFill>
              <a:srgbClr val="FF0000"/>
            </a:solidFill>
          </a:endParaRPr>
        </a:p>
      </dgm:t>
    </dgm:pt>
    <dgm:pt modelId="{29067EEB-21ED-4602-B40B-250DA8205CA0}" type="sibTrans" cxnId="{68F829FE-63AC-4757-ACF3-73432EE2E1D0}">
      <dgm:prSet/>
      <dgm:spPr/>
      <dgm:t>
        <a:bodyPr/>
        <a:lstStyle/>
        <a:p>
          <a:endParaRPr lang="zh-HK" altLang="en-US" sz="1600">
            <a:solidFill>
              <a:srgbClr val="FF0000"/>
            </a:solidFill>
          </a:endParaRPr>
        </a:p>
      </dgm:t>
    </dgm:pt>
    <dgm:pt modelId="{055F3B43-CAB1-4FFC-81E9-2FD6004177F0}">
      <dgm:prSet custT="1"/>
      <dgm:spPr/>
      <dgm:t>
        <a:bodyPr/>
        <a:lstStyle/>
        <a:p>
          <a:r>
            <a:rPr lang="en-US" altLang="zh-TW" sz="1100" dirty="0">
              <a:solidFill>
                <a:srgbClr val="FF0000"/>
              </a:solidFill>
              <a:ea typeface="新細明體" charset="-120"/>
              <a:sym typeface="Wingdings" pitchFamily="2" charset="2"/>
            </a:rPr>
            <a:t>Enhancing </a:t>
          </a:r>
          <a:r>
            <a:rPr lang="en-US" altLang="zh-TW" sz="1100" dirty="0">
              <a:solidFill>
                <a:srgbClr val="FF0000"/>
              </a:solidFill>
              <a:ea typeface="新細明體" charset="-120"/>
            </a:rPr>
            <a:t>learning-to-learn</a:t>
          </a:r>
          <a:endParaRPr lang="en-US" sz="1100" dirty="0">
            <a:solidFill>
              <a:srgbClr val="FF0000"/>
            </a:solidFill>
            <a:latin typeface="Franklin Gothic Book" pitchFamily="34" charset="0"/>
          </a:endParaRPr>
        </a:p>
      </dgm:t>
    </dgm:pt>
    <dgm:pt modelId="{CE023340-57D4-469B-81C6-EB1C3A677A93}" type="parTrans" cxnId="{ED462405-7624-4649-A8F9-1C53874E737B}">
      <dgm:prSet/>
      <dgm:spPr/>
      <dgm:t>
        <a:bodyPr/>
        <a:lstStyle/>
        <a:p>
          <a:endParaRPr lang="zh-HK" altLang="en-US" sz="1600">
            <a:solidFill>
              <a:srgbClr val="FF0000"/>
            </a:solidFill>
          </a:endParaRPr>
        </a:p>
      </dgm:t>
    </dgm:pt>
    <dgm:pt modelId="{BD2E49E1-0258-4B59-A0F0-CEDD609D06CB}" type="sibTrans" cxnId="{ED462405-7624-4649-A8F9-1C53874E737B}">
      <dgm:prSet/>
      <dgm:spPr/>
      <dgm:t>
        <a:bodyPr/>
        <a:lstStyle/>
        <a:p>
          <a:endParaRPr lang="zh-HK" altLang="en-US" sz="1600">
            <a:solidFill>
              <a:srgbClr val="FF0000"/>
            </a:solidFill>
          </a:endParaRPr>
        </a:p>
      </dgm:t>
    </dgm:pt>
    <dgm:pt modelId="{0E4F8FCF-5C88-429D-A152-0DC5FC85BCB2}">
      <dgm:prSet phldrT="[Text]" custT="1"/>
      <dgm:spPr>
        <a:gradFill flip="none" rotWithShape="1">
          <a:gsLst>
            <a:gs pos="0">
              <a:schemeClr val="tx1">
                <a:alpha val="0"/>
              </a:schemeClr>
            </a:gs>
            <a:gs pos="100000">
              <a:schemeClr val="tx1">
                <a:alpha val="55000"/>
              </a:schemeClr>
            </a:gs>
          </a:gsLst>
          <a:lin ang="5400000" scaled="1"/>
          <a:tileRect/>
        </a:gradFill>
        <a:ln>
          <a:gradFill>
            <a:gsLst>
              <a:gs pos="0">
                <a:schemeClr val="accent3">
                  <a:alpha val="0"/>
                </a:schemeClr>
              </a:gs>
              <a:gs pos="100000">
                <a:schemeClr val="accent3"/>
              </a:gs>
            </a:gsLst>
            <a:lin ang="5400000" scaled="0"/>
          </a:gradFill>
        </a:ln>
        <a:effectLst/>
        <a:scene3d>
          <a:camera prst="orthographicFront"/>
          <a:lightRig rig="threePt" dir="t">
            <a:rot lat="0" lon="0" rev="7500000"/>
          </a:lightRig>
        </a:scene3d>
        <a:sp3d extrusionH="190500" prstMaterial="dkEdge">
          <a:contourClr>
            <a:schemeClr val="bg1"/>
          </a:contourClr>
        </a:sp3d>
      </dgm:spPr>
      <dgm:t>
        <a:bodyPr/>
        <a:lstStyle/>
        <a:p>
          <a:r>
            <a:rPr lang="en-US" altLang="zh-TW" sz="1100" dirty="0">
              <a:solidFill>
                <a:srgbClr val="FF0000"/>
              </a:solidFill>
              <a:ea typeface="新細明體" charset="-120"/>
            </a:rPr>
            <a:t>meeting multiple PE Objectives</a:t>
          </a:r>
          <a:endParaRPr lang="en-US" sz="1100" dirty="0">
            <a:solidFill>
              <a:srgbClr val="FF0000"/>
            </a:solidFill>
            <a:latin typeface="Franklin Gothic Book" pitchFamily="34" charset="0"/>
          </a:endParaRPr>
        </a:p>
      </dgm:t>
    </dgm:pt>
    <dgm:pt modelId="{A71FA294-9EE4-48FA-8214-7F84C5161D70}" type="parTrans" cxnId="{28C2960C-782C-4FBC-919B-827296995CD9}">
      <dgm:prSet/>
      <dgm:spPr/>
      <dgm:t>
        <a:bodyPr/>
        <a:lstStyle/>
        <a:p>
          <a:endParaRPr lang="zh-HK" altLang="en-US" sz="1600">
            <a:solidFill>
              <a:srgbClr val="FF0000"/>
            </a:solidFill>
          </a:endParaRPr>
        </a:p>
      </dgm:t>
    </dgm:pt>
    <dgm:pt modelId="{85EE6668-FF81-4E9A-9068-5DF6367991ED}" type="sibTrans" cxnId="{28C2960C-782C-4FBC-919B-827296995CD9}">
      <dgm:prSet/>
      <dgm:spPr/>
      <dgm:t>
        <a:bodyPr/>
        <a:lstStyle/>
        <a:p>
          <a:endParaRPr lang="zh-HK" altLang="en-US" sz="1600">
            <a:solidFill>
              <a:srgbClr val="FF0000"/>
            </a:solidFill>
          </a:endParaRPr>
        </a:p>
      </dgm:t>
    </dgm:pt>
    <dgm:pt modelId="{E7159B07-9C95-42ED-B537-84426C65CFE0}">
      <dgm:prSet phldrT="[Text]" custT="1"/>
      <dgm:spPr>
        <a:gradFill flip="none" rotWithShape="1">
          <a:gsLst>
            <a:gs pos="0">
              <a:schemeClr val="tx1">
                <a:alpha val="0"/>
              </a:schemeClr>
            </a:gs>
            <a:gs pos="100000">
              <a:schemeClr val="tx1">
                <a:alpha val="55000"/>
              </a:schemeClr>
            </a:gs>
          </a:gsLst>
          <a:lin ang="5400000" scaled="1"/>
          <a:tileRect/>
        </a:gradFill>
        <a:ln>
          <a:gradFill>
            <a:gsLst>
              <a:gs pos="0">
                <a:schemeClr val="accent3">
                  <a:alpha val="0"/>
                </a:schemeClr>
              </a:gs>
              <a:gs pos="100000">
                <a:schemeClr val="accent3"/>
              </a:gs>
            </a:gsLst>
            <a:lin ang="5400000" scaled="0"/>
          </a:gradFill>
        </a:ln>
        <a:effectLst/>
        <a:scene3d>
          <a:camera prst="orthographicFront"/>
          <a:lightRig rig="threePt" dir="t">
            <a:rot lat="0" lon="0" rev="7500000"/>
          </a:lightRig>
        </a:scene3d>
        <a:sp3d extrusionH="190500" prstMaterial="dkEdge">
          <a:contourClr>
            <a:schemeClr val="bg1"/>
          </a:contourClr>
        </a:sp3d>
      </dgm:spPr>
      <dgm:t>
        <a:bodyPr/>
        <a:lstStyle/>
        <a:p>
          <a:r>
            <a:rPr lang="en-US" altLang="zh-TW" sz="1100" dirty="0">
              <a:solidFill>
                <a:srgbClr val="FF0000"/>
              </a:solidFill>
              <a:ea typeface="新細明體" charset="-120"/>
            </a:rPr>
            <a:t>providing a coherent, comprehensive and integrated framework for teaching and learning</a:t>
          </a:r>
          <a:endParaRPr lang="en-US" sz="1100" dirty="0">
            <a:solidFill>
              <a:srgbClr val="FF0000"/>
            </a:solidFill>
            <a:latin typeface="Franklin Gothic Book" pitchFamily="34" charset="0"/>
          </a:endParaRPr>
        </a:p>
      </dgm:t>
    </dgm:pt>
    <dgm:pt modelId="{C7F94A53-6257-41EF-814E-2E1102EE4288}" type="parTrans" cxnId="{1017A1FD-B226-472A-89F7-1454F59D08D5}">
      <dgm:prSet/>
      <dgm:spPr/>
      <dgm:t>
        <a:bodyPr/>
        <a:lstStyle/>
        <a:p>
          <a:endParaRPr lang="zh-HK" altLang="en-US" sz="1600">
            <a:solidFill>
              <a:srgbClr val="FF0000"/>
            </a:solidFill>
          </a:endParaRPr>
        </a:p>
      </dgm:t>
    </dgm:pt>
    <dgm:pt modelId="{814C1715-567C-4B9C-92A6-297EE040FEDA}" type="sibTrans" cxnId="{1017A1FD-B226-472A-89F7-1454F59D08D5}">
      <dgm:prSet/>
      <dgm:spPr/>
      <dgm:t>
        <a:bodyPr/>
        <a:lstStyle/>
        <a:p>
          <a:endParaRPr lang="zh-HK" altLang="en-US" sz="1600">
            <a:solidFill>
              <a:srgbClr val="FF0000"/>
            </a:solidFill>
          </a:endParaRPr>
        </a:p>
      </dgm:t>
    </dgm:pt>
    <dgm:pt modelId="{A2314488-787F-41CD-B8CE-40A4E17E18EA}">
      <dgm:prSet custT="1"/>
      <dgm:spPr/>
      <dgm:t>
        <a:bodyPr/>
        <a:lstStyle/>
        <a:p>
          <a:r>
            <a:rPr lang="en-US" altLang="zh-TW" sz="1100" dirty="0">
              <a:solidFill>
                <a:srgbClr val="FF0000"/>
              </a:solidFill>
              <a:ea typeface="新細明體" charset="-120"/>
            </a:rPr>
            <a:t>active learning</a:t>
          </a:r>
        </a:p>
      </dgm:t>
    </dgm:pt>
    <dgm:pt modelId="{BAA33FBF-E2ED-4966-BF1E-79B403448A3A}" type="parTrans" cxnId="{11ABE0B6-BE83-45D7-A194-C0E48CC119AA}">
      <dgm:prSet/>
      <dgm:spPr/>
      <dgm:t>
        <a:bodyPr/>
        <a:lstStyle/>
        <a:p>
          <a:endParaRPr lang="zh-HK" altLang="en-US" sz="1600">
            <a:solidFill>
              <a:srgbClr val="FF0000"/>
            </a:solidFill>
          </a:endParaRPr>
        </a:p>
      </dgm:t>
    </dgm:pt>
    <dgm:pt modelId="{E3C24480-0F19-4D2C-9359-00BC90B3E518}" type="sibTrans" cxnId="{11ABE0B6-BE83-45D7-A194-C0E48CC119AA}">
      <dgm:prSet/>
      <dgm:spPr/>
      <dgm:t>
        <a:bodyPr/>
        <a:lstStyle/>
        <a:p>
          <a:endParaRPr lang="zh-HK" altLang="en-US" sz="1600">
            <a:solidFill>
              <a:srgbClr val="FF0000"/>
            </a:solidFill>
          </a:endParaRPr>
        </a:p>
      </dgm:t>
    </dgm:pt>
    <dgm:pt modelId="{35D250E4-3350-4235-BA2E-D547A4B35C3F}">
      <dgm:prSet custT="1"/>
      <dgm:spPr/>
      <dgm:t>
        <a:bodyPr/>
        <a:lstStyle/>
        <a:p>
          <a:r>
            <a:rPr lang="en-US" altLang="zh-TW" sz="1100" dirty="0">
              <a:solidFill>
                <a:srgbClr val="FF0000"/>
              </a:solidFill>
              <a:ea typeface="新細明體" charset="-120"/>
            </a:rPr>
            <a:t>life-wide learning</a:t>
          </a:r>
        </a:p>
      </dgm:t>
    </dgm:pt>
    <dgm:pt modelId="{783B8D29-8F89-4A32-89E7-C74BC9C59F0A}" type="parTrans" cxnId="{03DB0D32-BA06-4A94-931A-FFB483485F80}">
      <dgm:prSet/>
      <dgm:spPr/>
      <dgm:t>
        <a:bodyPr/>
        <a:lstStyle/>
        <a:p>
          <a:endParaRPr lang="zh-HK" altLang="en-US" sz="1600">
            <a:solidFill>
              <a:srgbClr val="FF0000"/>
            </a:solidFill>
          </a:endParaRPr>
        </a:p>
      </dgm:t>
    </dgm:pt>
    <dgm:pt modelId="{8E870478-9F30-4DAA-AEFA-DC9B539CB493}" type="sibTrans" cxnId="{03DB0D32-BA06-4A94-931A-FFB483485F80}">
      <dgm:prSet/>
      <dgm:spPr/>
      <dgm:t>
        <a:bodyPr/>
        <a:lstStyle/>
        <a:p>
          <a:endParaRPr lang="zh-HK" altLang="en-US" sz="1600">
            <a:solidFill>
              <a:srgbClr val="FF0000"/>
            </a:solidFill>
          </a:endParaRPr>
        </a:p>
      </dgm:t>
    </dgm:pt>
    <dgm:pt modelId="{0E6B5FFA-A354-4C90-B97A-F6CEB1DB0E07}">
      <dgm:prSet custT="1"/>
      <dgm:spPr/>
      <dgm:t>
        <a:bodyPr/>
        <a:lstStyle/>
        <a:p>
          <a:r>
            <a:rPr lang="en-US" altLang="zh-TW" sz="1100" dirty="0">
              <a:solidFill>
                <a:srgbClr val="FF0000"/>
              </a:solidFill>
              <a:ea typeface="新細明體" charset="-120"/>
            </a:rPr>
            <a:t>life-long learning</a:t>
          </a:r>
        </a:p>
      </dgm:t>
    </dgm:pt>
    <dgm:pt modelId="{0EBE119F-DB4A-4FDF-9A7D-D351007A3467}" type="parTrans" cxnId="{8514A90B-BD03-47DD-BC1C-101E15109ECC}">
      <dgm:prSet/>
      <dgm:spPr/>
      <dgm:t>
        <a:bodyPr/>
        <a:lstStyle/>
        <a:p>
          <a:endParaRPr lang="zh-HK" altLang="en-US" sz="1600">
            <a:solidFill>
              <a:srgbClr val="FF0000"/>
            </a:solidFill>
          </a:endParaRPr>
        </a:p>
      </dgm:t>
    </dgm:pt>
    <dgm:pt modelId="{4580EB2A-005F-4937-8894-5AF5335AD4E2}" type="sibTrans" cxnId="{8514A90B-BD03-47DD-BC1C-101E15109ECC}">
      <dgm:prSet/>
      <dgm:spPr/>
      <dgm:t>
        <a:bodyPr/>
        <a:lstStyle/>
        <a:p>
          <a:endParaRPr lang="zh-HK" altLang="en-US" sz="1600">
            <a:solidFill>
              <a:srgbClr val="FF0000"/>
            </a:solidFill>
          </a:endParaRPr>
        </a:p>
      </dgm:t>
    </dgm:pt>
    <dgm:pt modelId="{6008C808-7E0D-4A1F-A2C4-0DC113F5539E}" type="pres">
      <dgm:prSet presAssocID="{35CA3FB5-EC2E-4983-8D64-5D4723B0D339}" presName="linearFlow" presStyleCnt="0">
        <dgm:presLayoutVars>
          <dgm:dir/>
          <dgm:animLvl val="lvl"/>
          <dgm:resizeHandles val="exact"/>
        </dgm:presLayoutVars>
      </dgm:prSet>
      <dgm:spPr/>
    </dgm:pt>
    <dgm:pt modelId="{143F94E9-4A56-4501-9FCD-B723E34F41BD}" type="pres">
      <dgm:prSet presAssocID="{AB0B83C5-FB89-4DEC-9039-9960545FAAFC}" presName="composite" presStyleCnt="0"/>
      <dgm:spPr/>
    </dgm:pt>
    <dgm:pt modelId="{62DFEF69-5570-4AAE-80E7-FD7F21FDEBD4}" type="pres">
      <dgm:prSet presAssocID="{AB0B83C5-FB89-4DEC-9039-9960545FAAFC}" presName="parentText" presStyleLbl="alignNode1" presStyleIdx="0" presStyleCnt="4">
        <dgm:presLayoutVars>
          <dgm:chMax val="1"/>
          <dgm:bulletEnabled val="1"/>
        </dgm:presLayoutVars>
      </dgm:prSet>
      <dgm:spPr/>
    </dgm:pt>
    <dgm:pt modelId="{501E39BD-DB5B-4377-B255-ABBFE5B487B8}" type="pres">
      <dgm:prSet presAssocID="{AB0B83C5-FB89-4DEC-9039-9960545FAAFC}" presName="descendantText" presStyleLbl="alignAcc1" presStyleIdx="0" presStyleCnt="4" custLinFactNeighborX="4823" custLinFactNeighborY="0">
        <dgm:presLayoutVars>
          <dgm:bulletEnabled val="1"/>
        </dgm:presLayoutVars>
      </dgm:prSet>
      <dgm:spPr/>
    </dgm:pt>
    <dgm:pt modelId="{214C1A79-E801-48B2-8792-56699C16751A}" type="pres">
      <dgm:prSet presAssocID="{0481E9B4-5897-4277-A3CD-9E8AC8BA9C21}" presName="sp" presStyleCnt="0"/>
      <dgm:spPr/>
    </dgm:pt>
    <dgm:pt modelId="{85E796BB-9E69-441A-8B2C-7DC547B521E3}" type="pres">
      <dgm:prSet presAssocID="{A9218C68-2F7B-4994-92DA-0304A9956852}" presName="composite" presStyleCnt="0"/>
      <dgm:spPr/>
    </dgm:pt>
    <dgm:pt modelId="{7C9E8A44-624E-4FF4-89DB-35C85D7D63A2}" type="pres">
      <dgm:prSet presAssocID="{A9218C68-2F7B-4994-92DA-0304A9956852}" presName="parentText" presStyleLbl="alignNode1" presStyleIdx="1" presStyleCnt="4" custScaleY="162968">
        <dgm:presLayoutVars>
          <dgm:chMax val="1"/>
          <dgm:bulletEnabled val="1"/>
        </dgm:presLayoutVars>
      </dgm:prSet>
      <dgm:spPr/>
    </dgm:pt>
    <dgm:pt modelId="{BDCC0456-6034-485E-B8DA-4DC206B3E039}" type="pres">
      <dgm:prSet presAssocID="{A9218C68-2F7B-4994-92DA-0304A9956852}" presName="descendantText" presStyleLbl="alignAcc1" presStyleIdx="1" presStyleCnt="4" custScaleY="179971" custLinFactNeighborX="4823" custLinFactNeighborY="0">
        <dgm:presLayoutVars>
          <dgm:bulletEnabled val="1"/>
        </dgm:presLayoutVars>
      </dgm:prSet>
      <dgm:spPr/>
    </dgm:pt>
    <dgm:pt modelId="{E255DA44-37CD-44E5-A1F1-FBF67B69056C}" type="pres">
      <dgm:prSet presAssocID="{F23F837F-FD21-4B4E-A5F8-3AD2C99B7E67}" presName="sp" presStyleCnt="0"/>
      <dgm:spPr/>
    </dgm:pt>
    <dgm:pt modelId="{D350EBD6-6EE7-449B-ACAE-256671F4FA1A}" type="pres">
      <dgm:prSet presAssocID="{0E8D7766-A7C2-4B6D-B261-E66309F92C15}" presName="composite" presStyleCnt="0"/>
      <dgm:spPr/>
    </dgm:pt>
    <dgm:pt modelId="{762E8953-8565-4C98-895F-DA4FCE740FF0}" type="pres">
      <dgm:prSet presAssocID="{0E8D7766-A7C2-4B6D-B261-E66309F92C15}" presName="parentText" presStyleLbl="alignNode1" presStyleIdx="2" presStyleCnt="4" custScaleY="138159">
        <dgm:presLayoutVars>
          <dgm:chMax val="1"/>
          <dgm:bulletEnabled val="1"/>
        </dgm:presLayoutVars>
      </dgm:prSet>
      <dgm:spPr/>
    </dgm:pt>
    <dgm:pt modelId="{E3B9F291-94A3-427A-B809-7ABA8DDF752C}" type="pres">
      <dgm:prSet presAssocID="{0E8D7766-A7C2-4B6D-B261-E66309F92C15}" presName="descendantText" presStyleLbl="alignAcc1" presStyleIdx="2" presStyleCnt="4" custScaleY="156297" custLinFactNeighborX="4823" custLinFactNeighborY="0">
        <dgm:presLayoutVars>
          <dgm:bulletEnabled val="1"/>
        </dgm:presLayoutVars>
      </dgm:prSet>
      <dgm:spPr/>
    </dgm:pt>
    <dgm:pt modelId="{6CD7209A-D3E6-40B0-9491-03C5237F5F2D}" type="pres">
      <dgm:prSet presAssocID="{B86DBCFF-14DA-45C9-A879-B6305D7AF8F7}" presName="sp" presStyleCnt="0"/>
      <dgm:spPr/>
    </dgm:pt>
    <dgm:pt modelId="{D29A3211-0A60-4992-89CA-88C3D61035F7}" type="pres">
      <dgm:prSet presAssocID="{8BC5B113-A5FA-4C53-89D3-FD6D495EDF97}" presName="composite" presStyleCnt="0"/>
      <dgm:spPr/>
    </dgm:pt>
    <dgm:pt modelId="{E9D72F99-B28D-48BF-A607-D31CF6F8FC70}" type="pres">
      <dgm:prSet presAssocID="{8BC5B113-A5FA-4C53-89D3-FD6D495EDF97}" presName="parentText" presStyleLbl="alignNode1" presStyleIdx="3" presStyleCnt="4" custScaleY="157222">
        <dgm:presLayoutVars>
          <dgm:chMax val="1"/>
          <dgm:bulletEnabled val="1"/>
        </dgm:presLayoutVars>
      </dgm:prSet>
      <dgm:spPr/>
    </dgm:pt>
    <dgm:pt modelId="{F7996E4F-114B-4E1F-BFB4-9DFD3DC38A79}" type="pres">
      <dgm:prSet presAssocID="{8BC5B113-A5FA-4C53-89D3-FD6D495EDF97}" presName="descendantText" presStyleLbl="alignAcc1" presStyleIdx="3" presStyleCnt="4" custScaleY="163490" custLinFactNeighborX="4823" custLinFactNeighborY="0">
        <dgm:presLayoutVars>
          <dgm:bulletEnabled val="1"/>
        </dgm:presLayoutVars>
      </dgm:prSet>
      <dgm:spPr/>
    </dgm:pt>
  </dgm:ptLst>
  <dgm:cxnLst>
    <dgm:cxn modelId="{678B1904-9890-4126-9819-0267BC717FB3}" type="presOf" srcId="{A2314488-787F-41CD-B8CE-40A4E17E18EA}" destId="{F7996E4F-114B-4E1F-BFB4-9DFD3DC38A79}" srcOrd="0" destOrd="1" presId="urn:microsoft.com/office/officeart/2005/8/layout/chevron2"/>
    <dgm:cxn modelId="{ED462405-7624-4649-A8F9-1C53874E737B}" srcId="{0E8D7766-A7C2-4B6D-B261-E66309F92C15}" destId="{055F3B43-CAB1-4FFC-81E9-2FD6004177F0}" srcOrd="1" destOrd="0" parTransId="{CE023340-57D4-469B-81C6-EB1C3A677A93}" sibTransId="{BD2E49E1-0258-4B59-A0F0-CEDD609D06CB}"/>
    <dgm:cxn modelId="{8514A90B-BD03-47DD-BC1C-101E15109ECC}" srcId="{0C991EA5-D1FC-49A2-8FA4-5DDEC9ABE42B}" destId="{0E6B5FFA-A354-4C90-B97A-F6CEB1DB0E07}" srcOrd="2" destOrd="0" parTransId="{0EBE119F-DB4A-4FDF-9A7D-D351007A3467}" sibTransId="{4580EB2A-005F-4937-8894-5AF5335AD4E2}"/>
    <dgm:cxn modelId="{28C2960C-782C-4FBC-919B-827296995CD9}" srcId="{A9218C68-2F7B-4994-92DA-0304A9956852}" destId="{0E4F8FCF-5C88-429D-A152-0DC5FC85BCB2}" srcOrd="1" destOrd="0" parTransId="{A71FA294-9EE4-48FA-8214-7F84C5161D70}" sibTransId="{85EE6668-FF81-4E9A-9068-5DF6367991ED}"/>
    <dgm:cxn modelId="{5833BB0E-549E-4827-83B9-F38ADCD5850A}" type="presOf" srcId="{C7AEF8A6-7FC5-4512-8214-026FBFB2096C}" destId="{501E39BD-DB5B-4377-B255-ABBFE5B487B8}" srcOrd="0" destOrd="0" presId="urn:microsoft.com/office/officeart/2005/8/layout/chevron2"/>
    <dgm:cxn modelId="{A592710F-4E29-4D69-93A8-BEF7B5AD3521}" srcId="{AB0B83C5-FB89-4DEC-9039-9960545FAAFC}" destId="{C7AEF8A6-7FC5-4512-8214-026FBFB2096C}" srcOrd="0" destOrd="0" parTransId="{35C80211-5C7B-4081-9B36-C805ED697AF2}" sibTransId="{CF221CC4-5429-4D72-A579-08BD6747E6FA}"/>
    <dgm:cxn modelId="{478A6A14-856D-40C5-9A97-896A966007CD}" type="presOf" srcId="{0E8D7766-A7C2-4B6D-B261-E66309F92C15}" destId="{762E8953-8565-4C98-895F-DA4FCE740FF0}" srcOrd="0" destOrd="0" presId="urn:microsoft.com/office/officeart/2005/8/layout/chevron2"/>
    <dgm:cxn modelId="{55AA2719-01BC-45D5-ABFB-35659C74E741}" type="presOf" srcId="{8BC5B113-A5FA-4C53-89D3-FD6D495EDF97}" destId="{E9D72F99-B28D-48BF-A607-D31CF6F8FC70}" srcOrd="0" destOrd="0" presId="urn:microsoft.com/office/officeart/2005/8/layout/chevron2"/>
    <dgm:cxn modelId="{50850331-AC2F-47DB-8BA8-35C9C2F8D0BC}" srcId="{8BC5B113-A5FA-4C53-89D3-FD6D495EDF97}" destId="{0C991EA5-D1FC-49A2-8FA4-5DDEC9ABE42B}" srcOrd="0" destOrd="0" parTransId="{08D6330A-A696-4E28-8C96-F259A953EA45}" sibTransId="{CAAAA1E3-4D19-4EF1-8B47-52348541F1FE}"/>
    <dgm:cxn modelId="{03DB0D32-BA06-4A94-931A-FFB483485F80}" srcId="{0C991EA5-D1FC-49A2-8FA4-5DDEC9ABE42B}" destId="{35D250E4-3350-4235-BA2E-D547A4B35C3F}" srcOrd="1" destOrd="0" parTransId="{783B8D29-8F89-4A32-89E7-C74BC9C59F0A}" sibTransId="{8E870478-9F30-4DAA-AEFA-DC9B539CB493}"/>
    <dgm:cxn modelId="{974E3733-C055-45B3-B46D-1D6A5319EE8D}" type="presOf" srcId="{53E48A9A-833E-45AA-8419-814E734D7BCE}" destId="{BDCC0456-6034-485E-B8DA-4DC206B3E039}" srcOrd="0" destOrd="3" presId="urn:microsoft.com/office/officeart/2005/8/layout/chevron2"/>
    <dgm:cxn modelId="{16A5F238-D9B3-471C-8C56-13C203FD49DD}" srcId="{0E8D7766-A7C2-4B6D-B261-E66309F92C15}" destId="{8194BC40-AF45-4E52-9F96-65ABCF96DF0C}" srcOrd="0" destOrd="0" parTransId="{2767DFEE-F471-4340-8B6E-F9213DB86CB7}" sibTransId="{C4440606-2731-47D7-A483-47C3760D0A9F}"/>
    <dgm:cxn modelId="{59545C3B-0839-488D-984E-9BAB54E1D086}" type="presOf" srcId="{E7159B07-9C95-42ED-B537-84426C65CFE0}" destId="{BDCC0456-6034-485E-B8DA-4DC206B3E039}" srcOrd="0" destOrd="2" presId="urn:microsoft.com/office/officeart/2005/8/layout/chevron2"/>
    <dgm:cxn modelId="{D4666154-1406-46D9-9D19-559F88125D56}" type="presOf" srcId="{8194BC40-AF45-4E52-9F96-65ABCF96DF0C}" destId="{E3B9F291-94A3-427A-B809-7ABA8DDF752C}" srcOrd="0" destOrd="0" presId="urn:microsoft.com/office/officeart/2005/8/layout/chevron2"/>
    <dgm:cxn modelId="{E0F4A45C-2A1F-40D0-844B-8C30129DF4AE}" srcId="{A9218C68-2F7B-4994-92DA-0304A9956852}" destId="{53E48A9A-833E-45AA-8419-814E734D7BCE}" srcOrd="3" destOrd="0" parTransId="{E3CF4FA6-2A91-42F3-BEA9-41F7AC483E57}" sibTransId="{93464ABF-C9B7-4EFA-AF67-F42AABFD7D10}"/>
    <dgm:cxn modelId="{6051FB5D-5AC9-44CB-9702-0A6486E0030A}" type="presOf" srcId="{055F3B43-CAB1-4FFC-81E9-2FD6004177F0}" destId="{E3B9F291-94A3-427A-B809-7ABA8DDF752C}" srcOrd="0" destOrd="1" presId="urn:microsoft.com/office/officeart/2005/8/layout/chevron2"/>
    <dgm:cxn modelId="{14ECD563-8E64-4BDA-BB54-0A6C8234F337}" type="presOf" srcId="{0C991EA5-D1FC-49A2-8FA4-5DDEC9ABE42B}" destId="{F7996E4F-114B-4E1F-BFB4-9DFD3DC38A79}" srcOrd="0" destOrd="0" presId="urn:microsoft.com/office/officeart/2005/8/layout/chevron2"/>
    <dgm:cxn modelId="{3D8A5F68-1AC1-4EB4-9241-359A41EA01FA}" type="presOf" srcId="{296AFD27-BAE0-4E9C-92C0-4CBAA4382561}" destId="{E3B9F291-94A3-427A-B809-7ABA8DDF752C}" srcOrd="0" destOrd="2" presId="urn:microsoft.com/office/officeart/2005/8/layout/chevron2"/>
    <dgm:cxn modelId="{B3BC756C-2476-4629-89EF-453433CCFEFB}" type="presOf" srcId="{35D250E4-3350-4235-BA2E-D547A4B35C3F}" destId="{F7996E4F-114B-4E1F-BFB4-9DFD3DC38A79}" srcOrd="0" destOrd="2" presId="urn:microsoft.com/office/officeart/2005/8/layout/chevron2"/>
    <dgm:cxn modelId="{ADFF4E7B-256E-4A2C-9D59-A1AA5E5DD543}" srcId="{35CA3FB5-EC2E-4983-8D64-5D4723B0D339}" destId="{8BC5B113-A5FA-4C53-89D3-FD6D495EDF97}" srcOrd="3" destOrd="0" parTransId="{185C4401-63EE-4E93-8C00-3F3B50F3998F}" sibTransId="{B48A5EEB-5E07-4BE0-8F6B-CB82495F971F}"/>
    <dgm:cxn modelId="{8F20287F-2CED-4F10-89FF-7C2AB490D8C7}" type="presOf" srcId="{0E6B5FFA-A354-4C90-B97A-F6CEB1DB0E07}" destId="{F7996E4F-114B-4E1F-BFB4-9DFD3DC38A79}" srcOrd="0" destOrd="3" presId="urn:microsoft.com/office/officeart/2005/8/layout/chevron2"/>
    <dgm:cxn modelId="{C8FFD080-7186-4168-BCEE-F9CDA4818DF8}" srcId="{A9218C68-2F7B-4994-92DA-0304A9956852}" destId="{3DE8CA39-333E-4904-8E28-A954B17A6F6B}" srcOrd="0" destOrd="0" parTransId="{38578C08-C05C-49F1-AE10-943C27F77570}" sibTransId="{102DA166-0408-435C-A1D0-3FF03B3446B8}"/>
    <dgm:cxn modelId="{95E5E99A-0169-47C2-B680-481C8C2508A3}" type="presOf" srcId="{35CA3FB5-EC2E-4983-8D64-5D4723B0D339}" destId="{6008C808-7E0D-4A1F-A2C4-0DC113F5539E}" srcOrd="0" destOrd="0" presId="urn:microsoft.com/office/officeart/2005/8/layout/chevron2"/>
    <dgm:cxn modelId="{7E47DCA3-78FF-4B1A-9DA6-A486E5E4863E}" type="presOf" srcId="{AB0B83C5-FB89-4DEC-9039-9960545FAAFC}" destId="{62DFEF69-5570-4AAE-80E7-FD7F21FDEBD4}" srcOrd="0" destOrd="0" presId="urn:microsoft.com/office/officeart/2005/8/layout/chevron2"/>
    <dgm:cxn modelId="{86829AB4-17C0-4C8E-8EB8-EF67AC2C6C17}" type="presOf" srcId="{0E4F8FCF-5C88-429D-A152-0DC5FC85BCB2}" destId="{BDCC0456-6034-485E-B8DA-4DC206B3E039}" srcOrd="0" destOrd="1" presId="urn:microsoft.com/office/officeart/2005/8/layout/chevron2"/>
    <dgm:cxn modelId="{11ABE0B6-BE83-45D7-A194-C0E48CC119AA}" srcId="{0C991EA5-D1FC-49A2-8FA4-5DDEC9ABE42B}" destId="{A2314488-787F-41CD-B8CE-40A4E17E18EA}" srcOrd="0" destOrd="0" parTransId="{BAA33FBF-E2ED-4966-BF1E-79B403448A3A}" sibTransId="{E3C24480-0F19-4D2C-9359-00BC90B3E518}"/>
    <dgm:cxn modelId="{1AF362C0-86BD-4AAC-9AF9-B398702EE003}" srcId="{35CA3FB5-EC2E-4983-8D64-5D4723B0D339}" destId="{A9218C68-2F7B-4994-92DA-0304A9956852}" srcOrd="1" destOrd="0" parTransId="{834AB8F0-4A9A-4DB6-9A4D-69A35E4E9247}" sibTransId="{F23F837F-FD21-4B4E-A5F8-3AD2C99B7E67}"/>
    <dgm:cxn modelId="{00AFC1C2-7F0E-45B6-B24B-8E2ACFCBC247}" type="presOf" srcId="{3DE8CA39-333E-4904-8E28-A954B17A6F6B}" destId="{BDCC0456-6034-485E-B8DA-4DC206B3E039}" srcOrd="0" destOrd="0" presId="urn:microsoft.com/office/officeart/2005/8/layout/chevron2"/>
    <dgm:cxn modelId="{56714AD7-426A-4035-97DF-AC9C809B4016}" type="presOf" srcId="{A9218C68-2F7B-4994-92DA-0304A9956852}" destId="{7C9E8A44-624E-4FF4-89DB-35C85D7D63A2}" srcOrd="0" destOrd="0" presId="urn:microsoft.com/office/officeart/2005/8/layout/chevron2"/>
    <dgm:cxn modelId="{3AE64DEB-9B84-4914-93F7-A0BB85E908E9}" srcId="{35CA3FB5-EC2E-4983-8D64-5D4723B0D339}" destId="{0E8D7766-A7C2-4B6D-B261-E66309F92C15}" srcOrd="2" destOrd="0" parTransId="{78B99D9E-1A0A-4505-A65C-DE12A163E06B}" sibTransId="{B86DBCFF-14DA-45C9-A879-B6305D7AF8F7}"/>
    <dgm:cxn modelId="{138FA0F0-3A8A-489D-8888-3468BC9B23C0}" srcId="{35CA3FB5-EC2E-4983-8D64-5D4723B0D339}" destId="{AB0B83C5-FB89-4DEC-9039-9960545FAAFC}" srcOrd="0" destOrd="0" parTransId="{B58D2977-61F0-4289-9161-9B0B2599E20F}" sibTransId="{0481E9B4-5897-4277-A3CD-9E8AC8BA9C21}"/>
    <dgm:cxn modelId="{1017A1FD-B226-472A-89F7-1454F59D08D5}" srcId="{A9218C68-2F7B-4994-92DA-0304A9956852}" destId="{E7159B07-9C95-42ED-B537-84426C65CFE0}" srcOrd="2" destOrd="0" parTransId="{C7F94A53-6257-41EF-814E-2E1102EE4288}" sibTransId="{814C1715-567C-4B9C-92A6-297EE040FEDA}"/>
    <dgm:cxn modelId="{68F829FE-63AC-4757-ACF3-73432EE2E1D0}" srcId="{0E8D7766-A7C2-4B6D-B261-E66309F92C15}" destId="{296AFD27-BAE0-4E9C-92C0-4CBAA4382561}" srcOrd="2" destOrd="0" parTransId="{AF494475-53BB-4CD0-ABA1-CDAFC0B06377}" sibTransId="{29067EEB-21ED-4602-B40B-250DA8205CA0}"/>
    <dgm:cxn modelId="{71BEA793-F364-49B9-BED3-DA5EA3D6C5C3}" type="presParOf" srcId="{6008C808-7E0D-4A1F-A2C4-0DC113F5539E}" destId="{143F94E9-4A56-4501-9FCD-B723E34F41BD}" srcOrd="0" destOrd="0" presId="urn:microsoft.com/office/officeart/2005/8/layout/chevron2"/>
    <dgm:cxn modelId="{17A87820-13E4-4426-ADCC-3E6BEADF1662}" type="presParOf" srcId="{143F94E9-4A56-4501-9FCD-B723E34F41BD}" destId="{62DFEF69-5570-4AAE-80E7-FD7F21FDEBD4}" srcOrd="0" destOrd="0" presId="urn:microsoft.com/office/officeart/2005/8/layout/chevron2"/>
    <dgm:cxn modelId="{F6DE695A-45F1-4375-8902-153D7614A3FE}" type="presParOf" srcId="{143F94E9-4A56-4501-9FCD-B723E34F41BD}" destId="{501E39BD-DB5B-4377-B255-ABBFE5B487B8}" srcOrd="1" destOrd="0" presId="urn:microsoft.com/office/officeart/2005/8/layout/chevron2"/>
    <dgm:cxn modelId="{97AFC835-792C-4D6E-A440-4B22F8761F22}" type="presParOf" srcId="{6008C808-7E0D-4A1F-A2C4-0DC113F5539E}" destId="{214C1A79-E801-48B2-8792-56699C16751A}" srcOrd="1" destOrd="0" presId="urn:microsoft.com/office/officeart/2005/8/layout/chevron2"/>
    <dgm:cxn modelId="{ACA8661A-7BDB-4879-954D-BE71BFFA777C}" type="presParOf" srcId="{6008C808-7E0D-4A1F-A2C4-0DC113F5539E}" destId="{85E796BB-9E69-441A-8B2C-7DC547B521E3}" srcOrd="2" destOrd="0" presId="urn:microsoft.com/office/officeart/2005/8/layout/chevron2"/>
    <dgm:cxn modelId="{CC063CE0-CCC5-4DC3-BD9B-3B564CE040DE}" type="presParOf" srcId="{85E796BB-9E69-441A-8B2C-7DC547B521E3}" destId="{7C9E8A44-624E-4FF4-89DB-35C85D7D63A2}" srcOrd="0" destOrd="0" presId="urn:microsoft.com/office/officeart/2005/8/layout/chevron2"/>
    <dgm:cxn modelId="{474DDA36-30F4-45BB-8FA8-11B7451A059F}" type="presParOf" srcId="{85E796BB-9E69-441A-8B2C-7DC547B521E3}" destId="{BDCC0456-6034-485E-B8DA-4DC206B3E039}" srcOrd="1" destOrd="0" presId="urn:microsoft.com/office/officeart/2005/8/layout/chevron2"/>
    <dgm:cxn modelId="{F6D39047-2989-42CC-8689-1A3654ED9BEF}" type="presParOf" srcId="{6008C808-7E0D-4A1F-A2C4-0DC113F5539E}" destId="{E255DA44-37CD-44E5-A1F1-FBF67B69056C}" srcOrd="3" destOrd="0" presId="urn:microsoft.com/office/officeart/2005/8/layout/chevron2"/>
    <dgm:cxn modelId="{CDAC20DA-DDAB-4DFD-BAE0-3F0F54887053}" type="presParOf" srcId="{6008C808-7E0D-4A1F-A2C4-0DC113F5539E}" destId="{D350EBD6-6EE7-449B-ACAE-256671F4FA1A}" srcOrd="4" destOrd="0" presId="urn:microsoft.com/office/officeart/2005/8/layout/chevron2"/>
    <dgm:cxn modelId="{B27AD6A5-0F63-470F-8416-109D197F7476}" type="presParOf" srcId="{D350EBD6-6EE7-449B-ACAE-256671F4FA1A}" destId="{762E8953-8565-4C98-895F-DA4FCE740FF0}" srcOrd="0" destOrd="0" presId="urn:microsoft.com/office/officeart/2005/8/layout/chevron2"/>
    <dgm:cxn modelId="{F51E1664-CD24-43F4-B9D5-4311F97504AF}" type="presParOf" srcId="{D350EBD6-6EE7-449B-ACAE-256671F4FA1A}" destId="{E3B9F291-94A3-427A-B809-7ABA8DDF752C}" srcOrd="1" destOrd="0" presId="urn:microsoft.com/office/officeart/2005/8/layout/chevron2"/>
    <dgm:cxn modelId="{A2A20287-1AAF-438A-A573-F156638002D7}" type="presParOf" srcId="{6008C808-7E0D-4A1F-A2C4-0DC113F5539E}" destId="{6CD7209A-D3E6-40B0-9491-03C5237F5F2D}" srcOrd="5" destOrd="0" presId="urn:microsoft.com/office/officeart/2005/8/layout/chevron2"/>
    <dgm:cxn modelId="{D2B61C4B-2654-4693-8DB0-75B7C0A79F66}" type="presParOf" srcId="{6008C808-7E0D-4A1F-A2C4-0DC113F5539E}" destId="{D29A3211-0A60-4992-89CA-88C3D61035F7}" srcOrd="6" destOrd="0" presId="urn:microsoft.com/office/officeart/2005/8/layout/chevron2"/>
    <dgm:cxn modelId="{8460CFA7-352C-4BFF-8A16-3544C7E70D76}" type="presParOf" srcId="{D29A3211-0A60-4992-89CA-88C3D61035F7}" destId="{E9D72F99-B28D-48BF-A607-D31CF6F8FC70}" srcOrd="0" destOrd="0" presId="urn:microsoft.com/office/officeart/2005/8/layout/chevron2"/>
    <dgm:cxn modelId="{88C740AF-D458-417C-91E9-D171ED6A2765}" type="presParOf" srcId="{D29A3211-0A60-4992-89CA-88C3D61035F7}" destId="{F7996E4F-114B-4E1F-BFB4-9DFD3DC38A7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DD501BB-E363-4E90-BCBD-9F337BEFD288}" type="doc">
      <dgm:prSet loTypeId="urn:microsoft.com/office/officeart/2005/8/layout/venn1" loCatId="relationship" qsTypeId="urn:microsoft.com/office/officeart/2005/8/quickstyle/3d4" qsCatId="3D" csTypeId="urn:microsoft.com/office/officeart/2005/8/colors/colorful2" csCatId="colorful" phldr="1"/>
      <dgm:spPr/>
    </dgm:pt>
    <dgm:pt modelId="{17E201DA-01DB-4E94-AAC4-98CE4F786175}">
      <dgm:prSet phldrT="[Text]"/>
      <dgm:spPr/>
      <dgm:t>
        <a:bodyPr/>
        <a:lstStyle/>
        <a:p>
          <a:r>
            <a:rPr lang="en-US" dirty="0"/>
            <a:t>Domain</a:t>
          </a:r>
        </a:p>
        <a:p>
          <a:r>
            <a:rPr lang="en-US" dirty="0"/>
            <a:t>- Pedagogical development</a:t>
          </a:r>
        </a:p>
      </dgm:t>
    </dgm:pt>
    <dgm:pt modelId="{5993B2BA-F1DC-425D-BA8A-01B906564F7A}" type="parTrans" cxnId="{444B12E5-2AD5-4C8A-880A-FA0B314B7BEA}">
      <dgm:prSet/>
      <dgm:spPr/>
      <dgm:t>
        <a:bodyPr/>
        <a:lstStyle/>
        <a:p>
          <a:endParaRPr lang="en-US"/>
        </a:p>
      </dgm:t>
    </dgm:pt>
    <dgm:pt modelId="{EA92D8E1-01EC-42A9-AA1E-6E20044E2A48}" type="sibTrans" cxnId="{444B12E5-2AD5-4C8A-880A-FA0B314B7BEA}">
      <dgm:prSet/>
      <dgm:spPr/>
      <dgm:t>
        <a:bodyPr/>
        <a:lstStyle/>
        <a:p>
          <a:endParaRPr lang="en-US"/>
        </a:p>
      </dgm:t>
    </dgm:pt>
    <dgm:pt modelId="{7EB28D8F-3B2D-4ADA-9948-56CCA211D96B}">
      <dgm:prSet phldrT="[Text]"/>
      <dgm:spPr/>
      <dgm:t>
        <a:bodyPr/>
        <a:lstStyle/>
        <a:p>
          <a:r>
            <a:rPr lang="en-US" dirty="0"/>
            <a:t>Community</a:t>
          </a:r>
        </a:p>
        <a:p>
          <a:r>
            <a:rPr lang="en-US" dirty="0"/>
            <a:t>- Relationships built through conference, lesson for analysis, formal and informal </a:t>
          </a:r>
          <a:r>
            <a:rPr lang="en-US" dirty="0" err="1"/>
            <a:t>sharings</a:t>
          </a:r>
          <a:r>
            <a:rPr lang="en-US" dirty="0"/>
            <a:t>,   </a:t>
          </a:r>
        </a:p>
      </dgm:t>
    </dgm:pt>
    <dgm:pt modelId="{5443CD67-6CFD-460A-AE33-2CC302453A74}" type="parTrans" cxnId="{E29A3822-7098-4E4D-9162-80CEE892B343}">
      <dgm:prSet/>
      <dgm:spPr/>
      <dgm:t>
        <a:bodyPr/>
        <a:lstStyle/>
        <a:p>
          <a:endParaRPr lang="en-US"/>
        </a:p>
      </dgm:t>
    </dgm:pt>
    <dgm:pt modelId="{9100C69B-3002-485C-A62C-5BE1716B2F37}" type="sibTrans" cxnId="{E29A3822-7098-4E4D-9162-80CEE892B343}">
      <dgm:prSet/>
      <dgm:spPr/>
      <dgm:t>
        <a:bodyPr/>
        <a:lstStyle/>
        <a:p>
          <a:endParaRPr lang="en-US"/>
        </a:p>
      </dgm:t>
    </dgm:pt>
    <dgm:pt modelId="{7E6E02B9-BA14-455C-97A2-3B7F752839F4}">
      <dgm:prSet phldrT="[Text]"/>
      <dgm:spPr/>
      <dgm:t>
        <a:bodyPr/>
        <a:lstStyle/>
        <a:p>
          <a:r>
            <a:rPr lang="en-US" dirty="0"/>
            <a:t>Practice</a:t>
          </a:r>
        </a:p>
        <a:p>
          <a:r>
            <a:rPr lang="en-US" dirty="0"/>
            <a:t>- Use of Spectrum in teaching PE in schools</a:t>
          </a:r>
        </a:p>
      </dgm:t>
    </dgm:pt>
    <dgm:pt modelId="{3230B431-DE92-4B8C-AD3B-E36CE145F40E}" type="parTrans" cxnId="{96E8B146-AD8A-4378-BE4E-C63DBACE90B9}">
      <dgm:prSet/>
      <dgm:spPr/>
      <dgm:t>
        <a:bodyPr/>
        <a:lstStyle/>
        <a:p>
          <a:endParaRPr lang="en-US"/>
        </a:p>
      </dgm:t>
    </dgm:pt>
    <dgm:pt modelId="{95F99F27-1ED1-4DEB-944E-4E73B814733A}" type="sibTrans" cxnId="{96E8B146-AD8A-4378-BE4E-C63DBACE90B9}">
      <dgm:prSet/>
      <dgm:spPr/>
      <dgm:t>
        <a:bodyPr/>
        <a:lstStyle/>
        <a:p>
          <a:endParaRPr lang="en-US"/>
        </a:p>
      </dgm:t>
    </dgm:pt>
    <dgm:pt modelId="{6F70945C-A584-48EE-A60D-8B4DB0A90975}" type="pres">
      <dgm:prSet presAssocID="{9DD501BB-E363-4E90-BCBD-9F337BEFD288}" presName="compositeShape" presStyleCnt="0">
        <dgm:presLayoutVars>
          <dgm:chMax val="7"/>
          <dgm:dir/>
          <dgm:resizeHandles val="exact"/>
        </dgm:presLayoutVars>
      </dgm:prSet>
      <dgm:spPr/>
    </dgm:pt>
    <dgm:pt modelId="{B292F8EF-8051-4E5A-BA52-9089812C8057}" type="pres">
      <dgm:prSet presAssocID="{17E201DA-01DB-4E94-AAC4-98CE4F786175}" presName="circ1" presStyleLbl="vennNode1" presStyleIdx="0" presStyleCnt="3"/>
      <dgm:spPr/>
    </dgm:pt>
    <dgm:pt modelId="{89ABFB9F-9F80-4E26-9163-BDB28A2FDDB8}" type="pres">
      <dgm:prSet presAssocID="{17E201DA-01DB-4E94-AAC4-98CE4F786175}" presName="circ1Tx" presStyleLbl="revTx" presStyleIdx="0" presStyleCnt="0">
        <dgm:presLayoutVars>
          <dgm:chMax val="0"/>
          <dgm:chPref val="0"/>
          <dgm:bulletEnabled val="1"/>
        </dgm:presLayoutVars>
      </dgm:prSet>
      <dgm:spPr/>
    </dgm:pt>
    <dgm:pt modelId="{C2F6610C-A679-4BA6-9FB6-5D807A991D02}" type="pres">
      <dgm:prSet presAssocID="{7EB28D8F-3B2D-4ADA-9948-56CCA211D96B}" presName="circ2" presStyleLbl="vennNode1" presStyleIdx="1" presStyleCnt="3"/>
      <dgm:spPr/>
    </dgm:pt>
    <dgm:pt modelId="{5B74BB61-250F-40C3-AAD7-5B66FDAA8E1B}" type="pres">
      <dgm:prSet presAssocID="{7EB28D8F-3B2D-4ADA-9948-56CCA211D96B}" presName="circ2Tx" presStyleLbl="revTx" presStyleIdx="0" presStyleCnt="0">
        <dgm:presLayoutVars>
          <dgm:chMax val="0"/>
          <dgm:chPref val="0"/>
          <dgm:bulletEnabled val="1"/>
        </dgm:presLayoutVars>
      </dgm:prSet>
      <dgm:spPr/>
    </dgm:pt>
    <dgm:pt modelId="{2385082D-293E-4C6E-AF01-556297415085}" type="pres">
      <dgm:prSet presAssocID="{7E6E02B9-BA14-455C-97A2-3B7F752839F4}" presName="circ3" presStyleLbl="vennNode1" presStyleIdx="2" presStyleCnt="3"/>
      <dgm:spPr/>
    </dgm:pt>
    <dgm:pt modelId="{1B37A56E-1E24-4D8C-8BC1-B18C2C23714C}" type="pres">
      <dgm:prSet presAssocID="{7E6E02B9-BA14-455C-97A2-3B7F752839F4}" presName="circ3Tx" presStyleLbl="revTx" presStyleIdx="0" presStyleCnt="0">
        <dgm:presLayoutVars>
          <dgm:chMax val="0"/>
          <dgm:chPref val="0"/>
          <dgm:bulletEnabled val="1"/>
        </dgm:presLayoutVars>
      </dgm:prSet>
      <dgm:spPr/>
    </dgm:pt>
  </dgm:ptLst>
  <dgm:cxnLst>
    <dgm:cxn modelId="{E29A3822-7098-4E4D-9162-80CEE892B343}" srcId="{9DD501BB-E363-4E90-BCBD-9F337BEFD288}" destId="{7EB28D8F-3B2D-4ADA-9948-56CCA211D96B}" srcOrd="1" destOrd="0" parTransId="{5443CD67-6CFD-460A-AE33-2CC302453A74}" sibTransId="{9100C69B-3002-485C-A62C-5BE1716B2F37}"/>
    <dgm:cxn modelId="{E9389B35-7227-445F-B5BF-1C763B4B49D9}" type="presOf" srcId="{9DD501BB-E363-4E90-BCBD-9F337BEFD288}" destId="{6F70945C-A584-48EE-A60D-8B4DB0A90975}" srcOrd="0" destOrd="0" presId="urn:microsoft.com/office/officeart/2005/8/layout/venn1"/>
    <dgm:cxn modelId="{96E8B146-AD8A-4378-BE4E-C63DBACE90B9}" srcId="{9DD501BB-E363-4E90-BCBD-9F337BEFD288}" destId="{7E6E02B9-BA14-455C-97A2-3B7F752839F4}" srcOrd="2" destOrd="0" parTransId="{3230B431-DE92-4B8C-AD3B-E36CE145F40E}" sibTransId="{95F99F27-1ED1-4DEB-944E-4E73B814733A}"/>
    <dgm:cxn modelId="{7F567A59-E7DB-45DE-92E0-93C2F769623C}" type="presOf" srcId="{7E6E02B9-BA14-455C-97A2-3B7F752839F4}" destId="{2385082D-293E-4C6E-AF01-556297415085}" srcOrd="0" destOrd="0" presId="urn:microsoft.com/office/officeart/2005/8/layout/venn1"/>
    <dgm:cxn modelId="{D8A43BA9-B502-4C81-97D5-4A7E34162A82}" type="presOf" srcId="{17E201DA-01DB-4E94-AAC4-98CE4F786175}" destId="{B292F8EF-8051-4E5A-BA52-9089812C8057}" srcOrd="0" destOrd="0" presId="urn:microsoft.com/office/officeart/2005/8/layout/venn1"/>
    <dgm:cxn modelId="{360CE7B4-A76D-4944-BE93-B062E9B63E20}" type="presOf" srcId="{7EB28D8F-3B2D-4ADA-9948-56CCA211D96B}" destId="{5B74BB61-250F-40C3-AAD7-5B66FDAA8E1B}" srcOrd="1" destOrd="0" presId="urn:microsoft.com/office/officeart/2005/8/layout/venn1"/>
    <dgm:cxn modelId="{477274BF-97AF-4A73-B676-D3FFD5E162E6}" type="presOf" srcId="{7EB28D8F-3B2D-4ADA-9948-56CCA211D96B}" destId="{C2F6610C-A679-4BA6-9FB6-5D807A991D02}" srcOrd="0" destOrd="0" presId="urn:microsoft.com/office/officeart/2005/8/layout/venn1"/>
    <dgm:cxn modelId="{085782DB-093F-4EA4-B386-EEFB8CD0E218}" type="presOf" srcId="{7E6E02B9-BA14-455C-97A2-3B7F752839F4}" destId="{1B37A56E-1E24-4D8C-8BC1-B18C2C23714C}" srcOrd="1" destOrd="0" presId="urn:microsoft.com/office/officeart/2005/8/layout/venn1"/>
    <dgm:cxn modelId="{444B12E5-2AD5-4C8A-880A-FA0B314B7BEA}" srcId="{9DD501BB-E363-4E90-BCBD-9F337BEFD288}" destId="{17E201DA-01DB-4E94-AAC4-98CE4F786175}" srcOrd="0" destOrd="0" parTransId="{5993B2BA-F1DC-425D-BA8A-01B906564F7A}" sibTransId="{EA92D8E1-01EC-42A9-AA1E-6E20044E2A48}"/>
    <dgm:cxn modelId="{0D2696ED-9E3B-4FFE-8700-29154DC4BA2C}" type="presOf" srcId="{17E201DA-01DB-4E94-AAC4-98CE4F786175}" destId="{89ABFB9F-9F80-4E26-9163-BDB28A2FDDB8}" srcOrd="1" destOrd="0" presId="urn:microsoft.com/office/officeart/2005/8/layout/venn1"/>
    <dgm:cxn modelId="{5D820BA7-C59B-471B-BE4D-5E6EC889FD8C}" type="presParOf" srcId="{6F70945C-A584-48EE-A60D-8B4DB0A90975}" destId="{B292F8EF-8051-4E5A-BA52-9089812C8057}" srcOrd="0" destOrd="0" presId="urn:microsoft.com/office/officeart/2005/8/layout/venn1"/>
    <dgm:cxn modelId="{6DBC9E71-DB83-4AC0-B299-59D1BBD1DF62}" type="presParOf" srcId="{6F70945C-A584-48EE-A60D-8B4DB0A90975}" destId="{89ABFB9F-9F80-4E26-9163-BDB28A2FDDB8}" srcOrd="1" destOrd="0" presId="urn:microsoft.com/office/officeart/2005/8/layout/venn1"/>
    <dgm:cxn modelId="{AC01CF1F-7292-4EF0-8498-17770ACD35EF}" type="presParOf" srcId="{6F70945C-A584-48EE-A60D-8B4DB0A90975}" destId="{C2F6610C-A679-4BA6-9FB6-5D807A991D02}" srcOrd="2" destOrd="0" presId="urn:microsoft.com/office/officeart/2005/8/layout/venn1"/>
    <dgm:cxn modelId="{009A2AA5-628A-43AC-893A-749AE654D337}" type="presParOf" srcId="{6F70945C-A584-48EE-A60D-8B4DB0A90975}" destId="{5B74BB61-250F-40C3-AAD7-5B66FDAA8E1B}" srcOrd="3" destOrd="0" presId="urn:microsoft.com/office/officeart/2005/8/layout/venn1"/>
    <dgm:cxn modelId="{5CB8BAF4-E94B-4CFA-8D3F-9B4F40CA45BC}" type="presParOf" srcId="{6F70945C-A584-48EE-A60D-8B4DB0A90975}" destId="{2385082D-293E-4C6E-AF01-556297415085}" srcOrd="4" destOrd="0" presId="urn:microsoft.com/office/officeart/2005/8/layout/venn1"/>
    <dgm:cxn modelId="{E5630562-6568-404F-8AE8-06C699639E10}" type="presParOf" srcId="{6F70945C-A584-48EE-A60D-8B4DB0A90975}" destId="{1B37A56E-1E24-4D8C-8BC1-B18C2C23714C}"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90A4F6E-41FF-4687-A9A8-6B23EE305A0D}" type="doc">
      <dgm:prSet loTypeId="urn:microsoft.com/office/officeart/2005/8/layout/venn2" loCatId="relationship" qsTypeId="urn:microsoft.com/office/officeart/2005/8/quickstyle/simple4" qsCatId="simple" csTypeId="urn:microsoft.com/office/officeart/2005/8/colors/colorful4" csCatId="colorful" phldr="1"/>
      <dgm:spPr/>
      <dgm:t>
        <a:bodyPr/>
        <a:lstStyle/>
        <a:p>
          <a:endParaRPr lang="en-GB"/>
        </a:p>
      </dgm:t>
    </dgm:pt>
    <dgm:pt modelId="{E46FE456-D494-4DFA-81F3-B93F31397CD8}" type="pres">
      <dgm:prSet presAssocID="{190A4F6E-41FF-4687-A9A8-6B23EE305A0D}" presName="Name0" presStyleCnt="0">
        <dgm:presLayoutVars>
          <dgm:chMax val="7"/>
          <dgm:resizeHandles val="exact"/>
        </dgm:presLayoutVars>
      </dgm:prSet>
      <dgm:spPr/>
    </dgm:pt>
  </dgm:ptLst>
  <dgm:cxnLst>
    <dgm:cxn modelId="{6BCDB1F4-476F-404B-9E3E-C96E4EAF6E00}" type="presOf" srcId="{190A4F6E-41FF-4687-A9A8-6B23EE305A0D}" destId="{E46FE456-D494-4DFA-81F3-B93F31397CD8}" srcOrd="0"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92F31-2C36-410D-8D20-E9DD1198C5C3}">
      <dsp:nvSpPr>
        <dsp:cNvPr id="0" name=""/>
        <dsp:cNvSpPr/>
      </dsp:nvSpPr>
      <dsp:spPr>
        <a:xfrm>
          <a:off x="1286330" y="147478"/>
          <a:ext cx="2926876" cy="1016465"/>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A6CECE-445E-4B8A-836F-8489B3E6F457}">
      <dsp:nvSpPr>
        <dsp:cNvPr id="0" name=""/>
        <dsp:cNvSpPr/>
      </dsp:nvSpPr>
      <dsp:spPr>
        <a:xfrm>
          <a:off x="2470693" y="2636457"/>
          <a:ext cx="567224" cy="363023"/>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107F05-3817-4BDA-91E4-E1DC604C2844}">
      <dsp:nvSpPr>
        <dsp:cNvPr id="0" name=""/>
        <dsp:cNvSpPr/>
      </dsp:nvSpPr>
      <dsp:spPr>
        <a:xfrm>
          <a:off x="1392968" y="2926876"/>
          <a:ext cx="2722675" cy="68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altLang="zh-TW" sz="1700" kern="1200" dirty="0">
              <a:solidFill>
                <a:schemeClr val="bg2"/>
              </a:solidFill>
              <a:ea typeface="新細明體" charset="-120"/>
            </a:rPr>
            <a:t>Challenges on Education</a:t>
          </a:r>
          <a:endParaRPr lang="zh-TW" altLang="en-US" sz="1700" kern="1200" dirty="0">
            <a:solidFill>
              <a:schemeClr val="bg2"/>
            </a:solidFill>
          </a:endParaRPr>
        </a:p>
      </dsp:txBody>
      <dsp:txXfrm>
        <a:off x="1392968" y="2926876"/>
        <a:ext cx="2722675" cy="680668"/>
      </dsp:txXfrm>
    </dsp:sp>
    <dsp:sp modelId="{F77378D9-8C39-4F1C-8F98-25156D19442D}">
      <dsp:nvSpPr>
        <dsp:cNvPr id="0" name=""/>
        <dsp:cNvSpPr/>
      </dsp:nvSpPr>
      <dsp:spPr>
        <a:xfrm>
          <a:off x="2350442" y="1242447"/>
          <a:ext cx="1021003" cy="10210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altLang="zh-TW" sz="800" kern="1200" dirty="0">
              <a:ea typeface="新細明體" charset="-120"/>
            </a:rPr>
            <a:t>Technological</a:t>
          </a:r>
          <a:r>
            <a:rPr lang="en-US" altLang="zh-TW" sz="1300" kern="1200" dirty="0">
              <a:ea typeface="新細明體" charset="-120"/>
            </a:rPr>
            <a:t> </a:t>
          </a:r>
          <a:r>
            <a:rPr lang="en-US" altLang="zh-TW" sz="900" kern="1200" dirty="0">
              <a:ea typeface="新細明體" charset="-120"/>
            </a:rPr>
            <a:t>advancement</a:t>
          </a:r>
          <a:endParaRPr lang="zh-TW" altLang="en-US" sz="1300" kern="1200" dirty="0"/>
        </a:p>
      </dsp:txBody>
      <dsp:txXfrm>
        <a:off x="2499964" y="1391969"/>
        <a:ext cx="721959" cy="721959"/>
      </dsp:txXfrm>
    </dsp:sp>
    <dsp:sp modelId="{F233D3DE-CE12-473E-812A-20FEE6A7E121}">
      <dsp:nvSpPr>
        <dsp:cNvPr id="0" name=""/>
        <dsp:cNvSpPr/>
      </dsp:nvSpPr>
      <dsp:spPr>
        <a:xfrm>
          <a:off x="1619857" y="476468"/>
          <a:ext cx="1021003" cy="10210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altLang="zh-TW" sz="1050" kern="1200" dirty="0">
              <a:ea typeface="新細明體" charset="-120"/>
            </a:rPr>
            <a:t>Local Economical Changes</a:t>
          </a:r>
        </a:p>
      </dsp:txBody>
      <dsp:txXfrm>
        <a:off x="1769379" y="625990"/>
        <a:ext cx="721959" cy="721959"/>
      </dsp:txXfrm>
    </dsp:sp>
    <dsp:sp modelId="{EA09BCD5-D50D-4FEC-94FC-025AA9F9602C}">
      <dsp:nvSpPr>
        <dsp:cNvPr id="0" name=""/>
        <dsp:cNvSpPr/>
      </dsp:nvSpPr>
      <dsp:spPr>
        <a:xfrm>
          <a:off x="2663550" y="229612"/>
          <a:ext cx="1021003" cy="10210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altLang="zh-TW" sz="1200" kern="1200" dirty="0">
              <a:ea typeface="新細明體" charset="-120"/>
            </a:rPr>
            <a:t>Social  changes</a:t>
          </a:r>
          <a:endParaRPr lang="zh-TW" altLang="en-US" sz="1200" kern="1200" dirty="0"/>
        </a:p>
      </dsp:txBody>
      <dsp:txXfrm>
        <a:off x="2813072" y="379134"/>
        <a:ext cx="721959" cy="721959"/>
      </dsp:txXfrm>
    </dsp:sp>
    <dsp:sp modelId="{913BE431-6404-4874-BF7C-DB78A447BB21}">
      <dsp:nvSpPr>
        <dsp:cNvPr id="0" name=""/>
        <dsp:cNvSpPr/>
      </dsp:nvSpPr>
      <dsp:spPr>
        <a:xfrm>
          <a:off x="1166078" y="22688"/>
          <a:ext cx="3176454" cy="2541163"/>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EE745E-4D19-4A19-828C-8ECB97199D74}">
      <dsp:nvSpPr>
        <dsp:cNvPr id="0" name=""/>
        <dsp:cNvSpPr/>
      </dsp:nvSpPr>
      <dsp:spPr>
        <a:xfrm rot="5400000">
          <a:off x="-203216" y="203834"/>
          <a:ext cx="1354775" cy="948343"/>
        </a:xfrm>
        <a:prstGeom prst="chevron">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endParaRPr lang="en-US" sz="2700" b="0" kern="1200" dirty="0">
            <a:latin typeface="Gill Sans MT Condensed" pitchFamily="34" charset="0"/>
          </a:endParaRPr>
        </a:p>
      </dsp:txBody>
      <dsp:txXfrm rot="-5400000">
        <a:off x="1" y="474790"/>
        <a:ext cx="948343" cy="406432"/>
      </dsp:txXfrm>
    </dsp:sp>
    <dsp:sp modelId="{F3E58774-D024-45B7-BC3E-5514F18F310B}">
      <dsp:nvSpPr>
        <dsp:cNvPr id="0" name=""/>
        <dsp:cNvSpPr/>
      </dsp:nvSpPr>
      <dsp:spPr>
        <a:xfrm rot="5400000">
          <a:off x="2386872" y="-1437911"/>
          <a:ext cx="880604" cy="3757663"/>
        </a:xfrm>
        <a:prstGeom prst="round2SameRect">
          <a:avLst/>
        </a:prstGeom>
        <a:gradFill flip="none" rotWithShape="1">
          <a:gsLst>
            <a:gs pos="20000">
              <a:schemeClr val="bg1">
                <a:tint val="80000"/>
                <a:satMod val="300000"/>
                <a:alpha val="27000"/>
              </a:schemeClr>
            </a:gs>
            <a:gs pos="100000">
              <a:schemeClr val="bg1"/>
            </a:gs>
          </a:gsLst>
          <a:lin ang="5400000" scaled="1"/>
          <a:tileRect/>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altLang="zh-TW" sz="1900" kern="1200" dirty="0">
              <a:ea typeface="新細明體" charset="-120"/>
            </a:rPr>
            <a:t>Education for tomorrow</a:t>
          </a:r>
          <a:endParaRPr lang="en-US" sz="1900" b="0" kern="1200" dirty="0">
            <a:latin typeface="Gill Sans MT Condensed" pitchFamily="34" charset="0"/>
          </a:endParaRPr>
        </a:p>
      </dsp:txBody>
      <dsp:txXfrm rot="-5400000">
        <a:off x="948343" y="43606"/>
        <a:ext cx="3714675" cy="794628"/>
      </dsp:txXfrm>
    </dsp:sp>
    <dsp:sp modelId="{95BFF464-8791-4EF1-832E-183E2642CAD0}">
      <dsp:nvSpPr>
        <dsp:cNvPr id="0" name=""/>
        <dsp:cNvSpPr/>
      </dsp:nvSpPr>
      <dsp:spPr>
        <a:xfrm rot="5400000">
          <a:off x="-203216" y="1360868"/>
          <a:ext cx="1354775" cy="948343"/>
        </a:xfrm>
        <a:prstGeom prst="chevron">
          <a:avLst/>
        </a:prstGeom>
        <a:gradFill rotWithShape="0">
          <a:gsLst>
            <a:gs pos="0">
              <a:schemeClr val="accent4">
                <a:hueOff val="-3646710"/>
                <a:satOff val="11638"/>
                <a:lumOff val="-1864"/>
                <a:alphaOff val="0"/>
                <a:tint val="100000"/>
                <a:shade val="100000"/>
                <a:satMod val="130000"/>
              </a:schemeClr>
            </a:gs>
            <a:gs pos="100000">
              <a:schemeClr val="accent4">
                <a:hueOff val="-3646710"/>
                <a:satOff val="11638"/>
                <a:lumOff val="-1864"/>
                <a:alphaOff val="0"/>
                <a:tint val="50000"/>
                <a:shade val="100000"/>
                <a:satMod val="350000"/>
              </a:schemeClr>
            </a:gs>
          </a:gsLst>
          <a:lin ang="16200000" scaled="0"/>
        </a:gradFill>
        <a:ln w="9525" cap="flat" cmpd="sng" algn="ctr">
          <a:solidFill>
            <a:schemeClr val="accent4">
              <a:hueOff val="-3646710"/>
              <a:satOff val="11638"/>
              <a:lumOff val="-1864"/>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endParaRPr lang="en-US" sz="2700" b="0" kern="1200" dirty="0">
            <a:latin typeface="Gill Sans MT Condensed" pitchFamily="34" charset="0"/>
          </a:endParaRPr>
        </a:p>
      </dsp:txBody>
      <dsp:txXfrm rot="-5400000">
        <a:off x="1" y="1631824"/>
        <a:ext cx="948343" cy="406432"/>
      </dsp:txXfrm>
    </dsp:sp>
    <dsp:sp modelId="{800A1001-295C-4A76-8A6A-C814A34DB066}">
      <dsp:nvSpPr>
        <dsp:cNvPr id="0" name=""/>
        <dsp:cNvSpPr/>
      </dsp:nvSpPr>
      <dsp:spPr>
        <a:xfrm rot="5400000">
          <a:off x="2386872" y="-280877"/>
          <a:ext cx="880604" cy="3757663"/>
        </a:xfrm>
        <a:prstGeom prst="round2SameRect">
          <a:avLst/>
        </a:prstGeom>
        <a:gradFill flip="none" rotWithShape="1">
          <a:gsLst>
            <a:gs pos="20000">
              <a:schemeClr val="bg1">
                <a:tint val="80000"/>
                <a:satMod val="300000"/>
                <a:alpha val="27000"/>
              </a:schemeClr>
            </a:gs>
            <a:gs pos="100000">
              <a:schemeClr val="bg1"/>
            </a:gs>
          </a:gsLst>
          <a:lin ang="5400000" scaled="1"/>
          <a:tileRect/>
        </a:gradFill>
        <a:ln w="9525" cap="flat" cmpd="sng" algn="ctr">
          <a:solidFill>
            <a:schemeClr val="accent4">
              <a:hueOff val="-3646710"/>
              <a:satOff val="11638"/>
              <a:lumOff val="-1864"/>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altLang="zh-TW" sz="1900" kern="1200" dirty="0">
              <a:ea typeface="新細明體" charset="-120"/>
            </a:rPr>
            <a:t>Sustained competitors</a:t>
          </a:r>
          <a:endParaRPr lang="en-US" sz="1900" b="0" kern="1200" dirty="0">
            <a:latin typeface="Gill Sans MT Condensed" pitchFamily="34" charset="0"/>
          </a:endParaRPr>
        </a:p>
      </dsp:txBody>
      <dsp:txXfrm rot="-5400000">
        <a:off x="948343" y="1200640"/>
        <a:ext cx="3714675" cy="794628"/>
      </dsp:txXfrm>
    </dsp:sp>
    <dsp:sp modelId="{ADBFC8F5-47A5-49CF-B0C3-42D45AA4D3BC}">
      <dsp:nvSpPr>
        <dsp:cNvPr id="0" name=""/>
        <dsp:cNvSpPr/>
      </dsp:nvSpPr>
      <dsp:spPr>
        <a:xfrm rot="5400000">
          <a:off x="-203216" y="2517903"/>
          <a:ext cx="1354775" cy="948343"/>
        </a:xfrm>
        <a:prstGeom prst="chevron">
          <a:avLst/>
        </a:prstGeom>
        <a:gradFill rotWithShape="0">
          <a:gsLst>
            <a:gs pos="0">
              <a:schemeClr val="accent4">
                <a:hueOff val="-7293419"/>
                <a:satOff val="23276"/>
                <a:lumOff val="-3728"/>
                <a:alphaOff val="0"/>
                <a:tint val="100000"/>
                <a:shade val="100000"/>
                <a:satMod val="130000"/>
              </a:schemeClr>
            </a:gs>
            <a:gs pos="100000">
              <a:schemeClr val="accent4">
                <a:hueOff val="-7293419"/>
                <a:satOff val="23276"/>
                <a:lumOff val="-3728"/>
                <a:alphaOff val="0"/>
                <a:tint val="50000"/>
                <a:shade val="100000"/>
                <a:satMod val="350000"/>
              </a:schemeClr>
            </a:gs>
          </a:gsLst>
          <a:lin ang="16200000" scaled="0"/>
        </a:gradFill>
        <a:ln w="9525" cap="flat" cmpd="sng" algn="ctr">
          <a:solidFill>
            <a:schemeClr val="accent4">
              <a:hueOff val="-7293419"/>
              <a:satOff val="23276"/>
              <a:lumOff val="-3728"/>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endParaRPr lang="en-US" sz="2700" b="0" kern="1200" dirty="0">
            <a:latin typeface="Gill Sans MT Condensed" pitchFamily="34" charset="0"/>
          </a:endParaRPr>
        </a:p>
      </dsp:txBody>
      <dsp:txXfrm rot="-5400000">
        <a:off x="1" y="2788859"/>
        <a:ext cx="948343" cy="406432"/>
      </dsp:txXfrm>
    </dsp:sp>
    <dsp:sp modelId="{0865B0DD-50FC-42B3-9249-D1747FC40FF9}">
      <dsp:nvSpPr>
        <dsp:cNvPr id="0" name=""/>
        <dsp:cNvSpPr/>
      </dsp:nvSpPr>
      <dsp:spPr>
        <a:xfrm rot="5400000">
          <a:off x="2386872" y="876157"/>
          <a:ext cx="880604" cy="3757663"/>
        </a:xfrm>
        <a:prstGeom prst="round2SameRect">
          <a:avLst/>
        </a:prstGeom>
        <a:gradFill flip="none" rotWithShape="1">
          <a:gsLst>
            <a:gs pos="20000">
              <a:schemeClr val="bg1">
                <a:tint val="80000"/>
                <a:satMod val="300000"/>
                <a:alpha val="27000"/>
              </a:schemeClr>
            </a:gs>
            <a:gs pos="100000">
              <a:schemeClr val="bg1"/>
            </a:gs>
          </a:gsLst>
          <a:lin ang="5400000" scaled="1"/>
          <a:tileRect/>
        </a:gradFill>
        <a:ln w="9525" cap="flat" cmpd="sng" algn="ctr">
          <a:solidFill>
            <a:schemeClr val="accent4">
              <a:hueOff val="-7293419"/>
              <a:satOff val="23276"/>
              <a:lumOff val="-3728"/>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altLang="zh-TW" sz="1900" kern="1200" dirty="0">
              <a:ea typeface="新細明體" charset="-120"/>
            </a:rPr>
            <a:t>Self-motivated, committed and innovative life-long learners</a:t>
          </a:r>
          <a:endParaRPr lang="en-US" sz="1900" b="0" kern="1200" dirty="0">
            <a:latin typeface="Gill Sans MT Condensed" pitchFamily="34" charset="0"/>
          </a:endParaRPr>
        </a:p>
      </dsp:txBody>
      <dsp:txXfrm rot="-5400000">
        <a:off x="948343" y="2357674"/>
        <a:ext cx="3714675" cy="794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AA97B-C9D5-479D-8AB9-1007ACE692F2}">
      <dsp:nvSpPr>
        <dsp:cNvPr id="0" name=""/>
        <dsp:cNvSpPr/>
      </dsp:nvSpPr>
      <dsp:spPr>
        <a:xfrm>
          <a:off x="0" y="1836395"/>
          <a:ext cx="3600450" cy="1204874"/>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ea typeface="新細明體" charset="-120"/>
            </a:rPr>
            <a:t>More emphasis on</a:t>
          </a:r>
          <a:endParaRPr lang="en-US" sz="2800" kern="1200" baseline="0" dirty="0">
            <a:solidFill>
              <a:schemeClr val="tx2"/>
            </a:solidFill>
          </a:endParaRPr>
        </a:p>
      </dsp:txBody>
      <dsp:txXfrm>
        <a:off x="0" y="1836395"/>
        <a:ext cx="3600450" cy="650632"/>
      </dsp:txXfrm>
    </dsp:sp>
    <dsp:sp modelId="{7E5E9594-0B80-4B46-86A8-359CE57E1EFA}">
      <dsp:nvSpPr>
        <dsp:cNvPr id="0" name=""/>
        <dsp:cNvSpPr/>
      </dsp:nvSpPr>
      <dsp:spPr>
        <a:xfrm>
          <a:off x="1758" y="2462930"/>
          <a:ext cx="1198977" cy="554242"/>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altLang="zh-TW" sz="1600" kern="1200" dirty="0">
              <a:ea typeface="新細明體" charset="-120"/>
            </a:rPr>
            <a:t>Social learning</a:t>
          </a:r>
          <a:endParaRPr lang="en-US" sz="1600" kern="1200" baseline="0" dirty="0"/>
        </a:p>
      </dsp:txBody>
      <dsp:txXfrm>
        <a:off x="1758" y="2462930"/>
        <a:ext cx="1198977" cy="554242"/>
      </dsp:txXfrm>
    </dsp:sp>
    <dsp:sp modelId="{ED1DAD1F-F21A-498D-9C25-BECF82892340}">
      <dsp:nvSpPr>
        <dsp:cNvPr id="0" name=""/>
        <dsp:cNvSpPr/>
      </dsp:nvSpPr>
      <dsp:spPr>
        <a:xfrm>
          <a:off x="1200736" y="2462930"/>
          <a:ext cx="1198977" cy="554242"/>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altLang="zh-TW" sz="1600" kern="1200" dirty="0">
              <a:ea typeface="新細明體" charset="-120"/>
            </a:rPr>
            <a:t>Cognitive Learning</a:t>
          </a:r>
          <a:endParaRPr lang="en-US" sz="1600" kern="1200" dirty="0"/>
        </a:p>
      </dsp:txBody>
      <dsp:txXfrm>
        <a:off x="1200736" y="2462930"/>
        <a:ext cx="1198977" cy="554242"/>
      </dsp:txXfrm>
    </dsp:sp>
    <dsp:sp modelId="{1F41840D-C236-473F-8C16-820244609689}">
      <dsp:nvSpPr>
        <dsp:cNvPr id="0" name=""/>
        <dsp:cNvSpPr/>
      </dsp:nvSpPr>
      <dsp:spPr>
        <a:xfrm>
          <a:off x="2399713" y="2462930"/>
          <a:ext cx="1198977" cy="554242"/>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altLang="zh-TW" sz="1600" kern="1200" dirty="0">
              <a:ea typeface="新細明體" charset="-120"/>
            </a:rPr>
            <a:t>Others</a:t>
          </a:r>
          <a:endParaRPr lang="en-US" sz="1600" kern="1200" dirty="0"/>
        </a:p>
      </dsp:txBody>
      <dsp:txXfrm>
        <a:off x="2399713" y="2462930"/>
        <a:ext cx="1198977" cy="554242"/>
      </dsp:txXfrm>
    </dsp:sp>
    <dsp:sp modelId="{08ED68D9-0D63-45EB-9BCB-5F8C37FB07EF}">
      <dsp:nvSpPr>
        <dsp:cNvPr id="0" name=""/>
        <dsp:cNvSpPr/>
      </dsp:nvSpPr>
      <dsp:spPr>
        <a:xfrm rot="10800000">
          <a:off x="0" y="1372"/>
          <a:ext cx="3600450" cy="1853096"/>
        </a:xfrm>
        <a:prstGeom prst="upArrowCallou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altLang="zh-TW" sz="4000" kern="1200" dirty="0">
              <a:ea typeface="新細明體" charset="-120"/>
            </a:rPr>
            <a:t>Experiential</a:t>
          </a:r>
          <a:endParaRPr lang="en-US" sz="4000" kern="1200" baseline="0" dirty="0">
            <a:solidFill>
              <a:schemeClr val="tx2"/>
            </a:solidFill>
          </a:endParaRPr>
        </a:p>
      </dsp:txBody>
      <dsp:txXfrm rot="-10800000">
        <a:off x="0" y="1372"/>
        <a:ext cx="3600450" cy="650436"/>
      </dsp:txXfrm>
    </dsp:sp>
    <dsp:sp modelId="{0C49F5A0-0299-45F0-AB09-5ECEBC566C0A}">
      <dsp:nvSpPr>
        <dsp:cNvPr id="0" name=""/>
        <dsp:cNvSpPr/>
      </dsp:nvSpPr>
      <dsp:spPr>
        <a:xfrm>
          <a:off x="0" y="651808"/>
          <a:ext cx="3600450" cy="554075"/>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ea typeface="新細明體" charset="-120"/>
            </a:rPr>
            <a:t>- learning by doing</a:t>
          </a:r>
          <a:endParaRPr lang="en-US" sz="2400" kern="1200" baseline="0" dirty="0"/>
        </a:p>
      </dsp:txBody>
      <dsp:txXfrm>
        <a:off x="0" y="651808"/>
        <a:ext cx="3600450" cy="5540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9E225-4415-4192-B50B-602DB591CBA2}">
      <dsp:nvSpPr>
        <dsp:cNvPr id="0" name=""/>
        <dsp:cNvSpPr/>
      </dsp:nvSpPr>
      <dsp:spPr>
        <a:xfrm rot="16200000">
          <a:off x="-932144" y="932922"/>
          <a:ext cx="3888432" cy="2022587"/>
        </a:xfrm>
        <a:prstGeom prst="flowChartManualOperation">
          <a:avLst/>
        </a:prstGeom>
        <a:gradFill rotWithShape="0">
          <a:gsLst>
            <a:gs pos="0">
              <a:schemeClr val="accent5">
                <a:shade val="80000"/>
                <a:hueOff val="0"/>
                <a:satOff val="0"/>
                <a:lumOff val="0"/>
                <a:alphaOff val="0"/>
                <a:tint val="100000"/>
                <a:shade val="100000"/>
                <a:satMod val="130000"/>
              </a:schemeClr>
            </a:gs>
            <a:gs pos="100000">
              <a:schemeClr val="accent5">
                <a:shade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0" rIns="76200" bIns="0" numCol="1" spcCol="1270" anchor="ctr" anchorCtr="0">
          <a:noAutofit/>
        </a:bodyPr>
        <a:lstStyle/>
        <a:p>
          <a:pPr marL="0" lvl="0" indent="0" algn="l" defTabSz="533400">
            <a:lnSpc>
              <a:spcPct val="90000"/>
            </a:lnSpc>
            <a:spcBef>
              <a:spcPct val="0"/>
            </a:spcBef>
            <a:spcAft>
              <a:spcPct val="35000"/>
            </a:spcAft>
            <a:buNone/>
          </a:pPr>
          <a:endParaRPr lang="en-US" sz="1200" kern="1200" dirty="0">
            <a:solidFill>
              <a:schemeClr val="accent1">
                <a:lumMod val="75000"/>
              </a:schemeClr>
            </a:solidFill>
            <a:latin typeface="Tw Cen MT Condensed" pitchFamily="34" charset="0"/>
          </a:endParaRPr>
        </a:p>
        <a:p>
          <a:pPr marL="171450" lvl="1" indent="-171450" algn="l" defTabSz="711200">
            <a:lnSpc>
              <a:spcPct val="90000"/>
            </a:lnSpc>
            <a:spcBef>
              <a:spcPct val="0"/>
            </a:spcBef>
            <a:spcAft>
              <a:spcPct val="15000"/>
            </a:spcAft>
            <a:buChar char="•"/>
          </a:pPr>
          <a:r>
            <a:rPr lang="en-GB" altLang="zh-TW" sz="1600" kern="1200">
              <a:solidFill>
                <a:schemeClr val="accent1">
                  <a:lumMod val="75000"/>
                </a:schemeClr>
              </a:solidFill>
              <a:ea typeface="新細明體" charset="-120"/>
            </a:rPr>
            <a:t>Strengthening </a:t>
          </a:r>
          <a:r>
            <a:rPr lang="en-GB" altLang="zh-TW" sz="1600" kern="1200">
              <a:solidFill>
                <a:srgbClr val="FF0000"/>
              </a:solidFill>
              <a:ea typeface="新細明體" charset="-120"/>
            </a:rPr>
            <a:t>relevant elements </a:t>
          </a:r>
          <a:r>
            <a:rPr lang="en-GB" altLang="zh-TW" sz="1600" kern="1200">
              <a:solidFill>
                <a:schemeClr val="accent1">
                  <a:lumMod val="75000"/>
                </a:schemeClr>
              </a:solidFill>
              <a:ea typeface="新細明體" charset="-120"/>
            </a:rPr>
            <a:t>of </a:t>
          </a:r>
          <a:r>
            <a:rPr lang="en-GB" altLang="zh-TW" sz="1600" kern="1200" dirty="0">
              <a:solidFill>
                <a:schemeClr val="accent1">
                  <a:lumMod val="75000"/>
                </a:schemeClr>
              </a:solidFill>
              <a:ea typeface="新細明體" charset="-120"/>
            </a:rPr>
            <a:t>learning</a:t>
          </a:r>
          <a:endParaRPr lang="en-US" sz="1600" kern="1200" dirty="0">
            <a:solidFill>
              <a:schemeClr val="accent1">
                <a:lumMod val="75000"/>
              </a:schemeClr>
            </a:solidFill>
            <a:latin typeface="Tw Cen MT Condensed" pitchFamily="34" charset="0"/>
          </a:endParaRPr>
        </a:p>
        <a:p>
          <a:pPr marL="171450" lvl="1" indent="-171450" algn="l" defTabSz="711200">
            <a:lnSpc>
              <a:spcPct val="90000"/>
            </a:lnSpc>
            <a:spcBef>
              <a:spcPct val="0"/>
            </a:spcBef>
            <a:spcAft>
              <a:spcPct val="15000"/>
            </a:spcAft>
            <a:buChar char="•"/>
          </a:pPr>
          <a:r>
            <a:rPr lang="en-GB" altLang="zh-TW" sz="1600" kern="1200">
              <a:solidFill>
                <a:schemeClr val="accent1">
                  <a:lumMod val="75000"/>
                </a:schemeClr>
              </a:solidFill>
              <a:ea typeface="新細明體" charset="-120"/>
            </a:rPr>
            <a:t>Providing </a:t>
          </a:r>
          <a:r>
            <a:rPr lang="en-GB" altLang="zh-TW" sz="1600" kern="1200">
              <a:solidFill>
                <a:srgbClr val="FF0000"/>
              </a:solidFill>
              <a:ea typeface="新細明體" charset="-120"/>
            </a:rPr>
            <a:t>alternatives</a:t>
          </a:r>
          <a:endParaRPr lang="en-US" sz="1600" kern="1200" dirty="0">
            <a:solidFill>
              <a:srgbClr val="FF0000"/>
            </a:solidFill>
            <a:latin typeface="Tw Cen MT Condensed" pitchFamily="34" charset="0"/>
          </a:endParaRPr>
        </a:p>
        <a:p>
          <a:pPr marL="171450" lvl="1" indent="-171450" algn="l" defTabSz="711200">
            <a:lnSpc>
              <a:spcPct val="90000"/>
            </a:lnSpc>
            <a:spcBef>
              <a:spcPct val="0"/>
            </a:spcBef>
            <a:spcAft>
              <a:spcPct val="15000"/>
            </a:spcAft>
            <a:buChar char="•"/>
          </a:pPr>
          <a:r>
            <a:rPr lang="en-US" altLang="zh-TW" sz="1600" kern="1200" dirty="0">
              <a:solidFill>
                <a:schemeClr val="accent1">
                  <a:lumMod val="75000"/>
                </a:schemeClr>
              </a:solidFill>
              <a:ea typeface="新細明體" charset="-120"/>
            </a:rPr>
            <a:t>Implementing </a:t>
          </a:r>
          <a:r>
            <a:rPr lang="en-US" altLang="zh-TW" sz="1600" kern="1200" dirty="0">
              <a:solidFill>
                <a:srgbClr val="FF0000"/>
              </a:solidFill>
              <a:ea typeface="新細明體" charset="-120"/>
            </a:rPr>
            <a:t>effective curriculum </a:t>
          </a:r>
          <a:r>
            <a:rPr lang="en-US" altLang="zh-TW" sz="1600" kern="1200" dirty="0">
              <a:solidFill>
                <a:schemeClr val="accent1">
                  <a:lumMod val="75000"/>
                </a:schemeClr>
              </a:solidFill>
              <a:ea typeface="新細明體" charset="-120"/>
            </a:rPr>
            <a:t>and </a:t>
          </a:r>
          <a:r>
            <a:rPr lang="en-US" altLang="zh-TW" sz="1600" kern="1200" dirty="0">
              <a:solidFill>
                <a:srgbClr val="FF0000"/>
              </a:solidFill>
              <a:ea typeface="新細明體" charset="-120"/>
            </a:rPr>
            <a:t>pedagogical  initiatives</a:t>
          </a:r>
          <a:endParaRPr lang="en-US" sz="1600" kern="1200" dirty="0">
            <a:solidFill>
              <a:srgbClr val="FF0000"/>
            </a:solidFill>
            <a:latin typeface="Tw Cen MT Condensed" pitchFamily="34" charset="0"/>
          </a:endParaRPr>
        </a:p>
      </dsp:txBody>
      <dsp:txXfrm rot="5400000">
        <a:off x="778" y="777686"/>
        <a:ext cx="2022587" cy="2333060"/>
      </dsp:txXfrm>
    </dsp:sp>
    <dsp:sp modelId="{1EB62D43-4E38-49DB-8E30-7C0D6038ACCD}">
      <dsp:nvSpPr>
        <dsp:cNvPr id="0" name=""/>
        <dsp:cNvSpPr/>
      </dsp:nvSpPr>
      <dsp:spPr>
        <a:xfrm rot="16200000">
          <a:off x="1242138" y="932922"/>
          <a:ext cx="3888432" cy="2022587"/>
        </a:xfrm>
        <a:prstGeom prst="flowChartManualOperation">
          <a:avLst/>
        </a:prstGeom>
        <a:gradFill rotWithShape="0">
          <a:gsLst>
            <a:gs pos="0">
              <a:schemeClr val="accent5">
                <a:shade val="80000"/>
                <a:hueOff val="-193660"/>
                <a:satOff val="1364"/>
                <a:lumOff val="16643"/>
                <a:alphaOff val="0"/>
                <a:tint val="100000"/>
                <a:shade val="100000"/>
                <a:satMod val="130000"/>
              </a:schemeClr>
            </a:gs>
            <a:gs pos="100000">
              <a:schemeClr val="accent5">
                <a:shade val="80000"/>
                <a:hueOff val="-193660"/>
                <a:satOff val="1364"/>
                <a:lumOff val="1664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marL="0" lvl="0" indent="0" algn="l" defTabSz="800100">
            <a:lnSpc>
              <a:spcPct val="90000"/>
            </a:lnSpc>
            <a:spcBef>
              <a:spcPct val="0"/>
            </a:spcBef>
            <a:spcAft>
              <a:spcPct val="35000"/>
            </a:spcAft>
            <a:buNone/>
          </a:pPr>
          <a:endParaRPr lang="en-US" sz="1800" kern="1200" dirty="0">
            <a:solidFill>
              <a:schemeClr val="accent1">
                <a:lumMod val="75000"/>
              </a:schemeClr>
            </a:solidFill>
            <a:latin typeface="Tw Cen MT Condensed" pitchFamily="34" charset="0"/>
          </a:endParaRPr>
        </a:p>
        <a:p>
          <a:pPr marL="171450" lvl="1" indent="-171450" algn="l" defTabSz="800100">
            <a:lnSpc>
              <a:spcPct val="90000"/>
            </a:lnSpc>
            <a:spcBef>
              <a:spcPct val="0"/>
            </a:spcBef>
            <a:spcAft>
              <a:spcPct val="15000"/>
            </a:spcAft>
            <a:buChar char="•"/>
          </a:pPr>
          <a:r>
            <a:rPr lang="en-GB" altLang="zh-TW" sz="1800" kern="1200" dirty="0">
              <a:solidFill>
                <a:schemeClr val="accent1">
                  <a:lumMod val="75000"/>
                </a:schemeClr>
              </a:solidFill>
              <a:ea typeface="新細明體" charset="-120"/>
            </a:rPr>
            <a:t>Promoting </a:t>
          </a:r>
          <a:r>
            <a:rPr lang="en-GB" altLang="zh-TW" sz="1800" kern="1200" dirty="0">
              <a:solidFill>
                <a:srgbClr val="FF0000"/>
              </a:solidFill>
              <a:ea typeface="新細明體" charset="-120"/>
            </a:rPr>
            <a:t>students’ learning </a:t>
          </a:r>
          <a:r>
            <a:rPr lang="en-GB" altLang="zh-TW" sz="1800" kern="1200" dirty="0">
              <a:solidFill>
                <a:schemeClr val="accent1">
                  <a:lumMod val="75000"/>
                </a:schemeClr>
              </a:solidFill>
              <a:ea typeface="新細明體" charset="-120"/>
            </a:rPr>
            <a:t>towards the goals of </a:t>
          </a:r>
          <a:r>
            <a:rPr lang="en-GB" altLang="zh-TW" sz="1800" kern="1200" dirty="0">
              <a:solidFill>
                <a:srgbClr val="FF0000"/>
              </a:solidFill>
              <a:ea typeface="新細明體" charset="-120"/>
            </a:rPr>
            <a:t>“learning to learn” </a:t>
          </a:r>
          <a:r>
            <a:rPr lang="en-GB" altLang="zh-TW" sz="1800" kern="1200" dirty="0">
              <a:solidFill>
                <a:schemeClr val="accent1">
                  <a:lumMod val="75000"/>
                </a:schemeClr>
              </a:solidFill>
              <a:ea typeface="新細明體" charset="-120"/>
            </a:rPr>
            <a:t>and </a:t>
          </a:r>
          <a:r>
            <a:rPr lang="en-GB" altLang="zh-TW" sz="1800" kern="1200" dirty="0">
              <a:solidFill>
                <a:srgbClr val="FF0000"/>
              </a:solidFill>
              <a:ea typeface="新細明體" charset="-120"/>
            </a:rPr>
            <a:t>“all-round development”</a:t>
          </a:r>
          <a:endParaRPr lang="en-US" sz="1800" kern="1200" dirty="0">
            <a:solidFill>
              <a:srgbClr val="FF0000"/>
            </a:solidFill>
            <a:latin typeface="Tw Cen MT Condensed" pitchFamily="34" charset="0"/>
          </a:endParaRPr>
        </a:p>
      </dsp:txBody>
      <dsp:txXfrm rot="5400000">
        <a:off x="2175060" y="777686"/>
        <a:ext cx="2022587" cy="2333060"/>
      </dsp:txXfrm>
    </dsp:sp>
    <dsp:sp modelId="{5E193A34-0702-4BCA-AD5D-77BD35FFB6A6}">
      <dsp:nvSpPr>
        <dsp:cNvPr id="0" name=""/>
        <dsp:cNvSpPr/>
      </dsp:nvSpPr>
      <dsp:spPr>
        <a:xfrm rot="16200000">
          <a:off x="3416420" y="932922"/>
          <a:ext cx="3888432" cy="2022587"/>
        </a:xfrm>
        <a:prstGeom prst="flowChartManualOperation">
          <a:avLst/>
        </a:prstGeom>
        <a:gradFill rotWithShape="0">
          <a:gsLst>
            <a:gs pos="0">
              <a:schemeClr val="accent5">
                <a:shade val="80000"/>
                <a:hueOff val="-387320"/>
                <a:satOff val="2728"/>
                <a:lumOff val="33286"/>
                <a:alphaOff val="0"/>
                <a:tint val="100000"/>
                <a:shade val="100000"/>
                <a:satMod val="130000"/>
              </a:schemeClr>
            </a:gs>
            <a:gs pos="100000">
              <a:schemeClr val="accent5">
                <a:shade val="80000"/>
                <a:hueOff val="-387320"/>
                <a:satOff val="2728"/>
                <a:lumOff val="3328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marL="0" lvl="0" indent="0" algn="l" defTabSz="800100">
            <a:lnSpc>
              <a:spcPct val="90000"/>
            </a:lnSpc>
            <a:spcBef>
              <a:spcPct val="0"/>
            </a:spcBef>
            <a:spcAft>
              <a:spcPct val="35000"/>
            </a:spcAft>
            <a:buNone/>
          </a:pPr>
          <a:endParaRPr lang="en-US" sz="1800" kern="1200" dirty="0">
            <a:solidFill>
              <a:schemeClr val="accent1">
                <a:lumMod val="75000"/>
              </a:schemeClr>
            </a:solidFill>
            <a:latin typeface="Tw Cen MT Condensed" pitchFamily="34" charset="0"/>
          </a:endParaRPr>
        </a:p>
        <a:p>
          <a:pPr marL="171450" lvl="1" indent="-171450" algn="l" defTabSz="800100">
            <a:lnSpc>
              <a:spcPct val="90000"/>
            </a:lnSpc>
            <a:spcBef>
              <a:spcPct val="0"/>
            </a:spcBef>
            <a:spcAft>
              <a:spcPct val="15000"/>
            </a:spcAft>
            <a:buChar char="•"/>
          </a:pPr>
          <a:r>
            <a:rPr lang="en-GB" altLang="zh-TW" sz="1800" kern="1200" dirty="0">
              <a:solidFill>
                <a:schemeClr val="accent1">
                  <a:lumMod val="75000"/>
                </a:schemeClr>
              </a:solidFill>
              <a:ea typeface="新細明體" charset="-120"/>
            </a:rPr>
            <a:t>Promotion of </a:t>
          </a:r>
          <a:r>
            <a:rPr lang="en-GB" altLang="zh-TW" sz="1800" kern="1200" dirty="0">
              <a:solidFill>
                <a:srgbClr val="FF0000"/>
              </a:solidFill>
              <a:ea typeface="新細明體" charset="-120"/>
            </a:rPr>
            <a:t>pedagogical and curricular innovations </a:t>
          </a:r>
          <a:r>
            <a:rPr lang="en-GB" altLang="zh-TW" sz="1800" kern="1200" dirty="0">
              <a:solidFill>
                <a:schemeClr val="accent1">
                  <a:lumMod val="75000"/>
                </a:schemeClr>
              </a:solidFill>
              <a:ea typeface="新細明體" charset="-120"/>
            </a:rPr>
            <a:t>as one of the initiatives in HPE</a:t>
          </a:r>
          <a:endParaRPr lang="en-US" sz="1800" kern="1200" dirty="0">
            <a:solidFill>
              <a:schemeClr val="accent1">
                <a:lumMod val="75000"/>
              </a:schemeClr>
            </a:solidFill>
            <a:latin typeface="Tw Cen MT Condensed" pitchFamily="34" charset="0"/>
          </a:endParaRPr>
        </a:p>
      </dsp:txBody>
      <dsp:txXfrm rot="5400000">
        <a:off x="4349342" y="777686"/>
        <a:ext cx="2022587" cy="23330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D47FD-CD8E-4EC8-A7E3-BF3AC4BC5C1A}">
      <dsp:nvSpPr>
        <dsp:cNvPr id="0" name=""/>
        <dsp:cNvSpPr/>
      </dsp:nvSpPr>
      <dsp:spPr>
        <a:xfrm>
          <a:off x="0" y="271634"/>
          <a:ext cx="6858000" cy="4286250"/>
        </a:xfrm>
        <a:prstGeom prst="swooshArrow">
          <a:avLst>
            <a:gd name="adj1" fmla="val 25000"/>
            <a:gd name="adj2" fmla="val 2500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3FBFEAA-0062-4190-A36A-9FE5AF751C9A}">
      <dsp:nvSpPr>
        <dsp:cNvPr id="0" name=""/>
        <dsp:cNvSpPr/>
      </dsp:nvSpPr>
      <dsp:spPr>
        <a:xfrm>
          <a:off x="1594485" y="2607640"/>
          <a:ext cx="240030" cy="240030"/>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A2C7037-35B8-405F-9E87-CB2636FBB15A}">
      <dsp:nvSpPr>
        <dsp:cNvPr id="0" name=""/>
        <dsp:cNvSpPr/>
      </dsp:nvSpPr>
      <dsp:spPr>
        <a:xfrm>
          <a:off x="1479434" y="2948866"/>
          <a:ext cx="2712309" cy="1681486"/>
        </a:xfrm>
        <a:prstGeom prst="rect">
          <a:avLst/>
        </a:prstGeom>
        <a:solidFill>
          <a:schemeClr val="accent1">
            <a:alpha val="41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27187" tIns="0" rIns="0" bIns="0" numCol="1" spcCol="1270" anchor="t" anchorCtr="0">
          <a:noAutofit/>
        </a:bodyPr>
        <a:lstStyle/>
        <a:p>
          <a:pPr marL="0" lvl="0" indent="0" algn="l" defTabSz="711200">
            <a:lnSpc>
              <a:spcPct val="90000"/>
            </a:lnSpc>
            <a:spcBef>
              <a:spcPct val="0"/>
            </a:spcBef>
            <a:spcAft>
              <a:spcPct val="35000"/>
            </a:spcAft>
            <a:buNone/>
          </a:pPr>
          <a:r>
            <a:rPr lang="en-US" altLang="zh-TW" sz="1600" b="1" kern="1200" dirty="0">
              <a:solidFill>
                <a:schemeClr val="tx2">
                  <a:lumMod val="25000"/>
                </a:schemeClr>
              </a:solidFill>
              <a:ea typeface="新細明體" charset="-120"/>
            </a:rPr>
            <a:t>Motor Skill and Game model</a:t>
          </a:r>
          <a:endParaRPr lang="zh-TW" altLang="en-US" sz="1600" b="1" kern="1200" dirty="0">
            <a:solidFill>
              <a:schemeClr val="tx2">
                <a:lumMod val="25000"/>
              </a:schemeClr>
            </a:solidFill>
            <a:ea typeface="新細明體" charset="-120"/>
          </a:endParaRPr>
        </a:p>
        <a:p>
          <a:pPr marL="0" lvl="0" indent="0" algn="l" defTabSz="711200">
            <a:lnSpc>
              <a:spcPct val="90000"/>
            </a:lnSpc>
            <a:spcBef>
              <a:spcPct val="0"/>
            </a:spcBef>
            <a:spcAft>
              <a:spcPct val="35000"/>
            </a:spcAft>
            <a:buNone/>
          </a:pPr>
          <a:r>
            <a:rPr lang="en-US" altLang="zh-TW" sz="1600" b="1" kern="1200" dirty="0">
              <a:solidFill>
                <a:schemeClr val="tx2">
                  <a:lumMod val="25000"/>
                </a:schemeClr>
              </a:solidFill>
              <a:ea typeface="新細明體" charset="-120"/>
            </a:rPr>
            <a:t>Organized Recess Model</a:t>
          </a:r>
          <a:endParaRPr lang="zh-TW" altLang="en-US" sz="1600" b="1" kern="1200" dirty="0">
            <a:solidFill>
              <a:schemeClr val="tx2">
                <a:lumMod val="25000"/>
              </a:schemeClr>
            </a:solidFill>
            <a:ea typeface="新細明體" charset="-120"/>
          </a:endParaRPr>
        </a:p>
        <a:p>
          <a:pPr marL="0" lvl="0" indent="0" algn="l" defTabSz="711200">
            <a:lnSpc>
              <a:spcPct val="90000"/>
            </a:lnSpc>
            <a:spcBef>
              <a:spcPct val="0"/>
            </a:spcBef>
            <a:spcAft>
              <a:spcPct val="35000"/>
            </a:spcAft>
            <a:buNone/>
          </a:pPr>
          <a:r>
            <a:rPr lang="en-US" altLang="zh-TW" sz="1600" b="1" kern="1200" dirty="0">
              <a:solidFill>
                <a:schemeClr val="tx2">
                  <a:lumMod val="25000"/>
                </a:schemeClr>
              </a:solidFill>
              <a:ea typeface="新細明體" charset="-120"/>
            </a:rPr>
            <a:t>Multi-Activity Model</a:t>
          </a:r>
          <a:endParaRPr lang="zh-TW" altLang="en-US" sz="1600" b="1" kern="1200" dirty="0">
            <a:solidFill>
              <a:schemeClr val="tx2">
                <a:lumMod val="25000"/>
              </a:schemeClr>
            </a:solidFill>
            <a:ea typeface="新細明體" charset="-120"/>
          </a:endParaRPr>
        </a:p>
        <a:p>
          <a:pPr marL="0" lvl="0" indent="0" algn="l" defTabSz="711200">
            <a:lnSpc>
              <a:spcPct val="90000"/>
            </a:lnSpc>
            <a:spcBef>
              <a:spcPct val="0"/>
            </a:spcBef>
            <a:spcAft>
              <a:spcPct val="35000"/>
            </a:spcAft>
            <a:buNone/>
          </a:pPr>
          <a:r>
            <a:rPr lang="en-US" altLang="zh-TW" sz="1600" b="1" kern="1200" dirty="0">
              <a:solidFill>
                <a:schemeClr val="tx2">
                  <a:lumMod val="25000"/>
                </a:schemeClr>
              </a:solidFill>
              <a:ea typeface="新細明體" charset="-120"/>
              <a:cs typeface="Times New Roman" pitchFamily="18" charset="0"/>
            </a:rPr>
            <a:t>Fitness Education Model</a:t>
          </a:r>
          <a:endParaRPr lang="en-US" sz="1600" kern="1200" dirty="0">
            <a:solidFill>
              <a:schemeClr val="tx2">
                <a:lumMod val="25000"/>
              </a:schemeClr>
            </a:solidFill>
          </a:endParaRPr>
        </a:p>
      </dsp:txBody>
      <dsp:txXfrm>
        <a:off x="1479434" y="2948866"/>
        <a:ext cx="2712309" cy="1681486"/>
      </dsp:txXfrm>
    </dsp:sp>
    <dsp:sp modelId="{1F7C306A-B263-4263-8BCE-B6635493DEB7}">
      <dsp:nvSpPr>
        <dsp:cNvPr id="0" name=""/>
        <dsp:cNvSpPr/>
      </dsp:nvSpPr>
      <dsp:spPr>
        <a:xfrm>
          <a:off x="3806190" y="1514647"/>
          <a:ext cx="411480" cy="411480"/>
        </a:xfrm>
        <a:prstGeom prst="ellipse">
          <a:avLst/>
        </a:prstGeom>
        <a:gradFill rotWithShape="0">
          <a:gsLst>
            <a:gs pos="0">
              <a:schemeClr val="accent3">
                <a:hueOff val="-1409333"/>
                <a:satOff val="-23276"/>
                <a:lumOff val="23530"/>
                <a:alphaOff val="0"/>
                <a:tint val="100000"/>
                <a:shade val="100000"/>
                <a:satMod val="130000"/>
              </a:schemeClr>
            </a:gs>
            <a:gs pos="100000">
              <a:schemeClr val="accent3">
                <a:hueOff val="-1409333"/>
                <a:satOff val="-23276"/>
                <a:lumOff val="2353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A24A992-A4B6-4F64-8138-6F863D74AD8C}">
      <dsp:nvSpPr>
        <dsp:cNvPr id="0" name=""/>
        <dsp:cNvSpPr/>
      </dsp:nvSpPr>
      <dsp:spPr>
        <a:xfrm>
          <a:off x="4239083" y="1379348"/>
          <a:ext cx="2437938" cy="2591656"/>
        </a:xfrm>
        <a:prstGeom prst="rect">
          <a:avLst/>
        </a:prstGeom>
        <a:solidFill>
          <a:schemeClr val="accent1">
            <a:alpha val="68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218035" tIns="0" rIns="0" bIns="0" numCol="1" spcCol="1270" anchor="t" anchorCtr="0">
          <a:noAutofit/>
        </a:bodyPr>
        <a:lstStyle/>
        <a:p>
          <a:pPr marL="0" lvl="0" indent="0" algn="l" defTabSz="711200">
            <a:lnSpc>
              <a:spcPct val="90000"/>
            </a:lnSpc>
            <a:spcBef>
              <a:spcPct val="0"/>
            </a:spcBef>
            <a:spcAft>
              <a:spcPct val="35000"/>
            </a:spcAft>
            <a:buNone/>
          </a:pPr>
          <a:r>
            <a:rPr lang="en-US" altLang="zh-TW" sz="1600" b="1" kern="1200" dirty="0">
              <a:solidFill>
                <a:schemeClr val="tx2">
                  <a:lumMod val="25000"/>
                </a:schemeClr>
              </a:solidFill>
              <a:ea typeface="新細明體" charset="-120"/>
            </a:rPr>
            <a:t>Spectrum of Teaching Styles</a:t>
          </a:r>
        </a:p>
        <a:p>
          <a:pPr marL="0" lvl="0" indent="0" algn="l" defTabSz="711200">
            <a:lnSpc>
              <a:spcPct val="90000"/>
            </a:lnSpc>
            <a:spcBef>
              <a:spcPct val="0"/>
            </a:spcBef>
            <a:spcAft>
              <a:spcPct val="35000"/>
            </a:spcAft>
            <a:buNone/>
          </a:pPr>
          <a:r>
            <a:rPr lang="en-US" altLang="zh-TW" sz="1600" b="1" kern="1200" dirty="0">
              <a:solidFill>
                <a:schemeClr val="tx2">
                  <a:lumMod val="25000"/>
                </a:schemeClr>
              </a:solidFill>
              <a:ea typeface="新細明體" charset="-120"/>
            </a:rPr>
            <a:t>Sport Education Model</a:t>
          </a:r>
          <a:endParaRPr lang="zh-TW" altLang="en-US" sz="1600" b="1" kern="1200" dirty="0">
            <a:solidFill>
              <a:schemeClr val="tx2">
                <a:lumMod val="25000"/>
              </a:schemeClr>
            </a:solidFill>
            <a:ea typeface="新細明體" charset="-120"/>
          </a:endParaRPr>
        </a:p>
        <a:p>
          <a:pPr marL="0" lvl="0" indent="0" algn="l" defTabSz="711200">
            <a:lnSpc>
              <a:spcPct val="90000"/>
            </a:lnSpc>
            <a:spcBef>
              <a:spcPct val="0"/>
            </a:spcBef>
            <a:spcAft>
              <a:spcPct val="35000"/>
            </a:spcAft>
            <a:buNone/>
          </a:pPr>
          <a:r>
            <a:rPr lang="en-US" altLang="zh-TW" sz="1600" b="1" kern="1200" dirty="0">
              <a:solidFill>
                <a:schemeClr val="tx2">
                  <a:lumMod val="25000"/>
                </a:schemeClr>
              </a:solidFill>
              <a:ea typeface="新細明體" charset="-120"/>
            </a:rPr>
            <a:t>Conceptual Based Model</a:t>
          </a:r>
        </a:p>
        <a:p>
          <a:pPr marL="0" lvl="0" indent="0" algn="l" defTabSz="711200">
            <a:lnSpc>
              <a:spcPct val="90000"/>
            </a:lnSpc>
            <a:spcBef>
              <a:spcPct val="0"/>
            </a:spcBef>
            <a:spcAft>
              <a:spcPct val="35000"/>
            </a:spcAft>
            <a:buNone/>
          </a:pPr>
          <a:r>
            <a:rPr lang="en-US" altLang="zh-TW" sz="1600" b="1" kern="1200" dirty="0">
              <a:solidFill>
                <a:schemeClr val="tx2">
                  <a:lumMod val="25000"/>
                </a:schemeClr>
              </a:solidFill>
              <a:ea typeface="新細明體" charset="-120"/>
            </a:rPr>
            <a:t>Teaching Games for understanding</a:t>
          </a:r>
          <a:endParaRPr lang="zh-TW" altLang="en-US" sz="1600" b="1" kern="1200" dirty="0">
            <a:solidFill>
              <a:schemeClr val="tx2">
                <a:lumMod val="25000"/>
              </a:schemeClr>
            </a:solidFill>
            <a:ea typeface="新細明體" charset="-120"/>
          </a:endParaRPr>
        </a:p>
        <a:p>
          <a:pPr marL="0" lvl="0" indent="0" algn="l" defTabSz="711200">
            <a:lnSpc>
              <a:spcPct val="90000"/>
            </a:lnSpc>
            <a:spcBef>
              <a:spcPct val="0"/>
            </a:spcBef>
            <a:spcAft>
              <a:spcPct val="35000"/>
            </a:spcAft>
            <a:buNone/>
          </a:pPr>
          <a:r>
            <a:rPr lang="en-US" altLang="zh-TW" sz="1600" b="1" kern="1200" dirty="0">
              <a:solidFill>
                <a:schemeClr val="tx2">
                  <a:lumMod val="25000"/>
                </a:schemeClr>
              </a:solidFill>
              <a:ea typeface="新細明體" charset="-120"/>
            </a:rPr>
            <a:t>Assessment for Learning</a:t>
          </a:r>
          <a:endParaRPr lang="zh-TW" altLang="en-US" sz="1600" b="1" kern="1200" dirty="0">
            <a:solidFill>
              <a:schemeClr val="tx2">
                <a:lumMod val="25000"/>
              </a:schemeClr>
            </a:solidFill>
            <a:ea typeface="新細明體" charset="-120"/>
          </a:endParaRPr>
        </a:p>
        <a:p>
          <a:pPr marL="0" lvl="0" indent="0" algn="l" defTabSz="711200">
            <a:lnSpc>
              <a:spcPct val="90000"/>
            </a:lnSpc>
            <a:spcBef>
              <a:spcPct val="0"/>
            </a:spcBef>
            <a:spcAft>
              <a:spcPct val="35000"/>
            </a:spcAft>
            <a:buNone/>
          </a:pPr>
          <a:r>
            <a:rPr lang="en-US" altLang="zh-TW" sz="1600" b="1" kern="1200" dirty="0">
              <a:solidFill>
                <a:schemeClr val="tx2">
                  <a:lumMod val="25000"/>
                </a:schemeClr>
              </a:solidFill>
              <a:ea typeface="新細明體" charset="-120"/>
            </a:rPr>
            <a:t>Cooperative Learning </a:t>
          </a:r>
          <a:endParaRPr lang="en-US" sz="1600" kern="1200" dirty="0">
            <a:solidFill>
              <a:schemeClr val="tx2">
                <a:lumMod val="25000"/>
              </a:schemeClr>
            </a:solidFill>
          </a:endParaRPr>
        </a:p>
      </dsp:txBody>
      <dsp:txXfrm>
        <a:off x="4239083" y="1379348"/>
        <a:ext cx="2437938" cy="25916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FEF69-5570-4AAE-80E7-FD7F21FDEBD4}">
      <dsp:nvSpPr>
        <dsp:cNvPr id="0" name=""/>
        <dsp:cNvSpPr/>
      </dsp:nvSpPr>
      <dsp:spPr>
        <a:xfrm rot="5400000">
          <a:off x="-122218" y="134217"/>
          <a:ext cx="814791" cy="570354"/>
        </a:xfrm>
        <a:prstGeom prst="chevron">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chilly" dir="t"/>
        </a:scene3d>
        <a:sp3d prstMaterial="translucentPowder">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548640" rIns="0" bIns="0" numCol="1" spcCol="1270" anchor="b" anchorCtr="0">
          <a:noAutofit/>
        </a:bodyPr>
        <a:lstStyle/>
        <a:p>
          <a:pPr marL="0" lvl="0" indent="0" algn="ctr" defTabSz="1066800">
            <a:lnSpc>
              <a:spcPct val="90000"/>
            </a:lnSpc>
            <a:spcBef>
              <a:spcPct val="0"/>
            </a:spcBef>
            <a:spcAft>
              <a:spcPct val="35000"/>
            </a:spcAft>
            <a:buNone/>
          </a:pPr>
          <a:endParaRPr lang="en-US" sz="2400" kern="1200" dirty="0">
            <a:solidFill>
              <a:srgbClr val="FF0000"/>
            </a:solidFill>
            <a:latin typeface="Franklin Gothic Medium Cond" pitchFamily="34" charset="0"/>
          </a:endParaRPr>
        </a:p>
      </dsp:txBody>
      <dsp:txXfrm rot="-5400000">
        <a:off x="1" y="297175"/>
        <a:ext cx="570354" cy="244437"/>
      </dsp:txXfrm>
    </dsp:sp>
    <dsp:sp modelId="{501E39BD-DB5B-4377-B255-ABBFE5B487B8}">
      <dsp:nvSpPr>
        <dsp:cNvPr id="0" name=""/>
        <dsp:cNvSpPr/>
      </dsp:nvSpPr>
      <dsp:spPr>
        <a:xfrm rot="5400000">
          <a:off x="2774675" y="-2192322"/>
          <a:ext cx="529614" cy="4938257"/>
        </a:xfrm>
        <a:prstGeom prst="round2SameRect">
          <a:avLst/>
        </a:prstGeom>
        <a:gradFill flip="none" rotWithShape="1">
          <a:gsLst>
            <a:gs pos="0">
              <a:schemeClr val="tx1">
                <a:alpha val="0"/>
              </a:schemeClr>
            </a:gs>
            <a:gs pos="100000">
              <a:schemeClr val="tx1">
                <a:alpha val="55000"/>
              </a:schemeClr>
            </a:gs>
          </a:gsLst>
          <a:lin ang="5400000" scaled="1"/>
          <a:tileRect/>
        </a:gradFill>
        <a:ln w="9525" cap="flat" cmpd="sng" algn="ctr">
          <a:gradFill>
            <a:gsLst>
              <a:gs pos="0">
                <a:schemeClr val="accent2">
                  <a:alpha val="0"/>
                </a:schemeClr>
              </a:gs>
              <a:gs pos="100000">
                <a:schemeClr val="accent2"/>
              </a:gs>
            </a:gsLst>
            <a:lin ang="5400000" scaled="0"/>
          </a:gradFill>
          <a:prstDash val="solid"/>
        </a:ln>
        <a:effectLst/>
        <a:scene3d>
          <a:camera prst="orthographicFront"/>
          <a:lightRig rig="threePt" dir="t">
            <a:rot lat="0" lon="0" rev="7500000"/>
          </a:lightRig>
        </a:scene3d>
        <a:sp3d extrusionH="190500" prstMaterial="dkEdge">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altLang="zh-TW" sz="1200" b="1" kern="1200" dirty="0">
              <a:solidFill>
                <a:srgbClr val="FF0000"/>
              </a:solidFill>
              <a:ea typeface="新細明體" charset="-120"/>
            </a:rPr>
            <a:t>The Spectrum of Styles (11 Teaching Styles) </a:t>
          </a:r>
          <a:endParaRPr lang="en-US" sz="1200" b="1" kern="1200" dirty="0">
            <a:solidFill>
              <a:srgbClr val="FF0000"/>
            </a:solidFill>
            <a:latin typeface="Franklin Gothic Book" pitchFamily="34" charset="0"/>
          </a:endParaRPr>
        </a:p>
      </dsp:txBody>
      <dsp:txXfrm rot="-5400000">
        <a:off x="570354" y="37853"/>
        <a:ext cx="4912403" cy="477906"/>
      </dsp:txXfrm>
    </dsp:sp>
    <dsp:sp modelId="{7C9E8A44-624E-4FF4-89DB-35C85D7D63A2}">
      <dsp:nvSpPr>
        <dsp:cNvPr id="0" name=""/>
        <dsp:cNvSpPr/>
      </dsp:nvSpPr>
      <dsp:spPr>
        <a:xfrm rot="5400000">
          <a:off x="-378747" y="1103236"/>
          <a:ext cx="1327849" cy="570354"/>
        </a:xfrm>
        <a:prstGeom prst="chevron">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chilly" dir="t"/>
        </a:scene3d>
        <a:sp3d prstMaterial="translucentPowder">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548640" rIns="0" bIns="0" numCol="1" spcCol="1270" anchor="b" anchorCtr="0">
          <a:noAutofit/>
        </a:bodyPr>
        <a:lstStyle/>
        <a:p>
          <a:pPr marL="0" lvl="0" indent="0" algn="ctr" defTabSz="1066800">
            <a:lnSpc>
              <a:spcPct val="90000"/>
            </a:lnSpc>
            <a:spcBef>
              <a:spcPct val="0"/>
            </a:spcBef>
            <a:spcAft>
              <a:spcPct val="35000"/>
            </a:spcAft>
            <a:buNone/>
          </a:pPr>
          <a:endParaRPr lang="en-US" sz="2400" kern="1200" dirty="0">
            <a:solidFill>
              <a:srgbClr val="FF0000"/>
            </a:solidFill>
            <a:latin typeface="Franklin Gothic Medium Cond" pitchFamily="34" charset="0"/>
          </a:endParaRPr>
        </a:p>
      </dsp:txBody>
      <dsp:txXfrm rot="-5400000">
        <a:off x="0" y="1009666"/>
        <a:ext cx="570354" cy="757495"/>
      </dsp:txXfrm>
    </dsp:sp>
    <dsp:sp modelId="{BDCC0456-6034-485E-B8DA-4DC206B3E039}">
      <dsp:nvSpPr>
        <dsp:cNvPr id="0" name=""/>
        <dsp:cNvSpPr/>
      </dsp:nvSpPr>
      <dsp:spPr>
        <a:xfrm rot="5400000">
          <a:off x="2562906" y="-1223303"/>
          <a:ext cx="953152" cy="4938257"/>
        </a:xfrm>
        <a:prstGeom prst="round2SameRect">
          <a:avLst/>
        </a:prstGeom>
        <a:gradFill flip="none" rotWithShape="1">
          <a:gsLst>
            <a:gs pos="0">
              <a:schemeClr val="tx1">
                <a:alpha val="0"/>
              </a:schemeClr>
            </a:gs>
            <a:gs pos="100000">
              <a:schemeClr val="tx1">
                <a:alpha val="55000"/>
              </a:schemeClr>
            </a:gs>
          </a:gsLst>
          <a:lin ang="5400000" scaled="1"/>
          <a:tileRect/>
        </a:gradFill>
        <a:ln w="9525" cap="flat" cmpd="sng" algn="ctr">
          <a:gradFill>
            <a:gsLst>
              <a:gs pos="0">
                <a:schemeClr val="accent3">
                  <a:alpha val="0"/>
                </a:schemeClr>
              </a:gs>
              <a:gs pos="100000">
                <a:schemeClr val="accent3"/>
              </a:gs>
            </a:gsLst>
            <a:lin ang="5400000" scaled="0"/>
          </a:gradFill>
          <a:prstDash val="solid"/>
        </a:ln>
        <a:effectLst/>
        <a:scene3d>
          <a:camera prst="orthographicFront"/>
          <a:lightRig rig="threePt" dir="t">
            <a:rot lat="0" lon="0" rev="7500000"/>
          </a:lightRig>
        </a:scene3d>
        <a:sp3d extrusionH="190500" prstMaterial="dkEdge">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altLang="zh-TW" sz="1100" kern="1200" dirty="0">
              <a:solidFill>
                <a:srgbClr val="FF0000"/>
              </a:solidFill>
              <a:ea typeface="新細明體" charset="-120"/>
            </a:rPr>
            <a:t>catering students’ diversity</a:t>
          </a:r>
          <a:endParaRPr lang="en-US" sz="1100" kern="1200" dirty="0">
            <a:solidFill>
              <a:srgbClr val="FF0000"/>
            </a:solidFill>
            <a:latin typeface="Franklin Gothic Book" pitchFamily="34" charset="0"/>
          </a:endParaRPr>
        </a:p>
        <a:p>
          <a:pPr marL="57150" lvl="1" indent="-57150" algn="l" defTabSz="488950">
            <a:lnSpc>
              <a:spcPct val="90000"/>
            </a:lnSpc>
            <a:spcBef>
              <a:spcPct val="0"/>
            </a:spcBef>
            <a:spcAft>
              <a:spcPct val="15000"/>
            </a:spcAft>
            <a:buChar char="•"/>
          </a:pPr>
          <a:r>
            <a:rPr lang="en-US" altLang="zh-TW" sz="1100" kern="1200" dirty="0">
              <a:solidFill>
                <a:srgbClr val="FF0000"/>
              </a:solidFill>
              <a:ea typeface="新細明體" charset="-120"/>
            </a:rPr>
            <a:t>meeting multiple PE Objectives</a:t>
          </a:r>
          <a:endParaRPr lang="en-US" sz="1100" kern="1200" dirty="0">
            <a:solidFill>
              <a:srgbClr val="FF0000"/>
            </a:solidFill>
            <a:latin typeface="Franklin Gothic Book" pitchFamily="34" charset="0"/>
          </a:endParaRPr>
        </a:p>
        <a:p>
          <a:pPr marL="57150" lvl="1" indent="-57150" algn="l" defTabSz="488950">
            <a:lnSpc>
              <a:spcPct val="90000"/>
            </a:lnSpc>
            <a:spcBef>
              <a:spcPct val="0"/>
            </a:spcBef>
            <a:spcAft>
              <a:spcPct val="15000"/>
            </a:spcAft>
            <a:buChar char="•"/>
          </a:pPr>
          <a:r>
            <a:rPr lang="en-US" altLang="zh-TW" sz="1100" kern="1200" dirty="0">
              <a:solidFill>
                <a:srgbClr val="FF0000"/>
              </a:solidFill>
              <a:ea typeface="新細明體" charset="-120"/>
            </a:rPr>
            <a:t>providing a coherent, comprehensive and integrated framework for teaching and learning</a:t>
          </a:r>
          <a:endParaRPr lang="en-US" sz="1100" kern="1200" dirty="0">
            <a:solidFill>
              <a:srgbClr val="FF0000"/>
            </a:solidFill>
            <a:latin typeface="Franklin Gothic Book" pitchFamily="34" charset="0"/>
          </a:endParaRPr>
        </a:p>
        <a:p>
          <a:pPr marL="57150" lvl="1" indent="-57150" algn="l" defTabSz="488950">
            <a:lnSpc>
              <a:spcPct val="90000"/>
            </a:lnSpc>
            <a:spcBef>
              <a:spcPct val="0"/>
            </a:spcBef>
            <a:spcAft>
              <a:spcPct val="15000"/>
            </a:spcAft>
            <a:buChar char="•"/>
          </a:pPr>
          <a:r>
            <a:rPr lang="en-US" altLang="zh-TW" sz="1100" kern="1200" dirty="0">
              <a:solidFill>
                <a:srgbClr val="FF0000"/>
              </a:solidFill>
              <a:ea typeface="新細明體" charset="-120"/>
            </a:rPr>
            <a:t>Linking content to process for conscious thinking – memory, discovery and creativity</a:t>
          </a:r>
        </a:p>
      </dsp:txBody>
      <dsp:txXfrm rot="-5400000">
        <a:off x="570354" y="815778"/>
        <a:ext cx="4891728" cy="860094"/>
      </dsp:txXfrm>
    </dsp:sp>
    <dsp:sp modelId="{762E8953-8565-4C98-895F-DA4FCE740FF0}">
      <dsp:nvSpPr>
        <dsp:cNvPr id="0" name=""/>
        <dsp:cNvSpPr/>
      </dsp:nvSpPr>
      <dsp:spPr>
        <a:xfrm rot="5400000">
          <a:off x="-277676" y="2227713"/>
          <a:ext cx="1125708" cy="570354"/>
        </a:xfrm>
        <a:prstGeom prst="chevron">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chilly" dir="t"/>
        </a:scene3d>
        <a:sp3d prstMaterial="translucentPowder">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548640" rIns="0" bIns="0" numCol="1" spcCol="1270" anchor="b" anchorCtr="0">
          <a:noAutofit/>
        </a:bodyPr>
        <a:lstStyle/>
        <a:p>
          <a:pPr marL="0" lvl="0" indent="0" algn="ctr" defTabSz="1066800">
            <a:lnSpc>
              <a:spcPct val="90000"/>
            </a:lnSpc>
            <a:spcBef>
              <a:spcPct val="0"/>
            </a:spcBef>
            <a:spcAft>
              <a:spcPct val="35000"/>
            </a:spcAft>
            <a:buNone/>
          </a:pPr>
          <a:endParaRPr lang="en-US" sz="2400" kern="1200" dirty="0">
            <a:solidFill>
              <a:srgbClr val="FF0000"/>
            </a:solidFill>
            <a:latin typeface="Franklin Gothic Medium Cond" pitchFamily="34" charset="0"/>
          </a:endParaRPr>
        </a:p>
      </dsp:txBody>
      <dsp:txXfrm rot="-5400000">
        <a:off x="1" y="2235213"/>
        <a:ext cx="570354" cy="555354"/>
      </dsp:txXfrm>
    </dsp:sp>
    <dsp:sp modelId="{E3B9F291-94A3-427A-B809-7ABA8DDF752C}">
      <dsp:nvSpPr>
        <dsp:cNvPr id="0" name=""/>
        <dsp:cNvSpPr/>
      </dsp:nvSpPr>
      <dsp:spPr>
        <a:xfrm rot="5400000">
          <a:off x="2625597" y="-98826"/>
          <a:ext cx="827771" cy="4938257"/>
        </a:xfrm>
        <a:prstGeom prst="round2SameRect">
          <a:avLst/>
        </a:prstGeom>
        <a:gradFill flip="none" rotWithShape="1">
          <a:gsLst>
            <a:gs pos="0">
              <a:schemeClr val="tx1">
                <a:alpha val="0"/>
              </a:schemeClr>
            </a:gs>
            <a:gs pos="100000">
              <a:schemeClr val="tx1">
                <a:alpha val="55000"/>
              </a:schemeClr>
            </a:gs>
          </a:gsLst>
          <a:lin ang="5400000" scaled="1"/>
          <a:tileRect/>
        </a:gradFill>
        <a:ln w="9525" cap="flat" cmpd="sng" algn="ctr">
          <a:gradFill>
            <a:gsLst>
              <a:gs pos="0">
                <a:schemeClr val="accent4">
                  <a:alpha val="0"/>
                </a:schemeClr>
              </a:gs>
              <a:gs pos="100000">
                <a:schemeClr val="accent4"/>
              </a:gs>
            </a:gsLst>
            <a:lin ang="5400000" scaled="0"/>
          </a:gradFill>
          <a:prstDash val="solid"/>
        </a:ln>
        <a:effectLst/>
        <a:scene3d>
          <a:camera prst="orthographicFront"/>
          <a:lightRig rig="threePt" dir="t">
            <a:rot lat="0" lon="0" rev="7500000"/>
          </a:lightRig>
        </a:scene3d>
        <a:sp3d extrusionH="190500" prstMaterial="dkEdge">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altLang="zh-TW" sz="1100" kern="1200" dirty="0">
              <a:solidFill>
                <a:srgbClr val="FF0000"/>
              </a:solidFill>
              <a:ea typeface="新細明體" charset="-120"/>
            </a:rPr>
            <a:t>Supplementing behavioral with Constructivist view of learning</a:t>
          </a:r>
          <a:endParaRPr lang="en-US" sz="1100" kern="1200" dirty="0">
            <a:solidFill>
              <a:srgbClr val="FF0000"/>
            </a:solidFill>
            <a:latin typeface="Franklin Gothic Book" pitchFamily="34" charset="0"/>
          </a:endParaRPr>
        </a:p>
        <a:p>
          <a:pPr marL="57150" lvl="1" indent="-57150" algn="l" defTabSz="488950">
            <a:lnSpc>
              <a:spcPct val="90000"/>
            </a:lnSpc>
            <a:spcBef>
              <a:spcPct val="0"/>
            </a:spcBef>
            <a:spcAft>
              <a:spcPct val="15000"/>
            </a:spcAft>
            <a:buChar char="•"/>
          </a:pPr>
          <a:r>
            <a:rPr lang="en-US" altLang="zh-TW" sz="1100" kern="1200" dirty="0">
              <a:solidFill>
                <a:srgbClr val="FF0000"/>
              </a:solidFill>
              <a:ea typeface="新細明體" charset="-120"/>
              <a:sym typeface="Wingdings" pitchFamily="2" charset="2"/>
            </a:rPr>
            <a:t>Enhancing </a:t>
          </a:r>
          <a:r>
            <a:rPr lang="en-US" altLang="zh-TW" sz="1100" kern="1200" dirty="0">
              <a:solidFill>
                <a:srgbClr val="FF0000"/>
              </a:solidFill>
              <a:ea typeface="新細明體" charset="-120"/>
            </a:rPr>
            <a:t>learning-to-learn</a:t>
          </a:r>
          <a:endParaRPr lang="en-US" sz="1100" kern="1200" dirty="0">
            <a:solidFill>
              <a:srgbClr val="FF0000"/>
            </a:solidFill>
            <a:latin typeface="Franklin Gothic Book" pitchFamily="34" charset="0"/>
          </a:endParaRPr>
        </a:p>
        <a:p>
          <a:pPr marL="57150" lvl="1" indent="-57150" algn="l" defTabSz="488950">
            <a:lnSpc>
              <a:spcPct val="90000"/>
            </a:lnSpc>
            <a:spcBef>
              <a:spcPct val="0"/>
            </a:spcBef>
            <a:spcAft>
              <a:spcPct val="15000"/>
            </a:spcAft>
            <a:buChar char="•"/>
          </a:pPr>
          <a:r>
            <a:rPr lang="en-US" altLang="zh-TW" sz="1100" kern="1200" dirty="0">
              <a:solidFill>
                <a:srgbClr val="FF0000"/>
              </a:solidFill>
              <a:ea typeface="新細明體" charset="-120"/>
              <a:sym typeface="Wingdings" pitchFamily="2" charset="2"/>
            </a:rPr>
            <a:t>Incorporating </a:t>
          </a:r>
          <a:r>
            <a:rPr lang="en-US" altLang="zh-TW" sz="1100" kern="1200" dirty="0">
              <a:solidFill>
                <a:srgbClr val="FF0000"/>
              </a:solidFill>
              <a:ea typeface="新細明體" charset="-120"/>
            </a:rPr>
            <a:t>student-centered learning</a:t>
          </a:r>
          <a:endParaRPr lang="en-US" sz="1100" kern="1200" dirty="0">
            <a:solidFill>
              <a:srgbClr val="FF0000"/>
            </a:solidFill>
            <a:latin typeface="Franklin Gothic Book" pitchFamily="34" charset="0"/>
          </a:endParaRPr>
        </a:p>
      </dsp:txBody>
      <dsp:txXfrm rot="-5400000">
        <a:off x="570354" y="1996825"/>
        <a:ext cx="4897849" cy="746955"/>
      </dsp:txXfrm>
    </dsp:sp>
    <dsp:sp modelId="{E9D72F99-B28D-48BF-A607-D31CF6F8FC70}">
      <dsp:nvSpPr>
        <dsp:cNvPr id="0" name=""/>
        <dsp:cNvSpPr/>
      </dsp:nvSpPr>
      <dsp:spPr>
        <a:xfrm rot="5400000">
          <a:off x="-355338" y="3328782"/>
          <a:ext cx="1281031" cy="570354"/>
        </a:xfrm>
        <a:prstGeom prst="chevron">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chilly" dir="t"/>
        </a:scene3d>
        <a:sp3d prstMaterial="translucentPowder">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548640" rIns="0" bIns="0" numCol="1" spcCol="1270" anchor="b" anchorCtr="0">
          <a:noAutofit/>
        </a:bodyPr>
        <a:lstStyle/>
        <a:p>
          <a:pPr marL="0" lvl="0" indent="0" algn="ctr" defTabSz="1066800">
            <a:lnSpc>
              <a:spcPct val="90000"/>
            </a:lnSpc>
            <a:spcBef>
              <a:spcPct val="0"/>
            </a:spcBef>
            <a:spcAft>
              <a:spcPct val="35000"/>
            </a:spcAft>
            <a:buNone/>
          </a:pPr>
          <a:endParaRPr lang="en-US" sz="2400" kern="1200" dirty="0">
            <a:solidFill>
              <a:srgbClr val="FF0000"/>
            </a:solidFill>
            <a:latin typeface="Franklin Gothic Medium Cond" pitchFamily="34" charset="0"/>
          </a:endParaRPr>
        </a:p>
      </dsp:txBody>
      <dsp:txXfrm rot="-5400000">
        <a:off x="0" y="3258621"/>
        <a:ext cx="570354" cy="710677"/>
      </dsp:txXfrm>
    </dsp:sp>
    <dsp:sp modelId="{F7996E4F-114B-4E1F-BFB4-9DFD3DC38A79}">
      <dsp:nvSpPr>
        <dsp:cNvPr id="0" name=""/>
        <dsp:cNvSpPr/>
      </dsp:nvSpPr>
      <dsp:spPr>
        <a:xfrm rot="5400000">
          <a:off x="2606549" y="1002241"/>
          <a:ext cx="865866" cy="4938257"/>
        </a:xfrm>
        <a:prstGeom prst="round2SameRect">
          <a:avLst/>
        </a:prstGeom>
        <a:gradFill flip="none" rotWithShape="1">
          <a:gsLst>
            <a:gs pos="0">
              <a:schemeClr val="tx1">
                <a:alpha val="0"/>
              </a:schemeClr>
            </a:gs>
            <a:gs pos="100000">
              <a:schemeClr val="tx1">
                <a:alpha val="55000"/>
              </a:schemeClr>
            </a:gs>
          </a:gsLst>
          <a:lin ang="5400000" scaled="1"/>
          <a:tileRect/>
        </a:gradFill>
        <a:ln w="9525" cap="flat" cmpd="sng" algn="ctr">
          <a:gradFill>
            <a:gsLst>
              <a:gs pos="0">
                <a:schemeClr val="accent5">
                  <a:alpha val="0"/>
                </a:schemeClr>
              </a:gs>
              <a:gs pos="100000">
                <a:schemeClr val="accent5"/>
              </a:gs>
            </a:gsLst>
            <a:lin ang="5400000" scaled="0"/>
          </a:gradFill>
          <a:prstDash val="solid"/>
        </a:ln>
        <a:effectLst/>
        <a:scene3d>
          <a:camera prst="orthographicFront"/>
          <a:lightRig rig="threePt" dir="t">
            <a:rot lat="0" lon="0" rev="7500000"/>
          </a:lightRig>
        </a:scene3d>
        <a:sp3d extrusionH="190500" prstMaterial="dkEdge">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altLang="zh-TW" sz="1100" kern="1200" dirty="0">
              <a:solidFill>
                <a:srgbClr val="FF0000"/>
              </a:solidFill>
              <a:ea typeface="新細明體" charset="-120"/>
              <a:sym typeface="Wingdings" pitchFamily="2" charset="2"/>
            </a:rPr>
            <a:t>Promoting students’</a:t>
          </a:r>
          <a:endParaRPr lang="en-US" sz="1100" kern="1200" dirty="0">
            <a:solidFill>
              <a:srgbClr val="FF0000"/>
            </a:solidFill>
            <a:latin typeface="Franklin Gothic Book" pitchFamily="34" charset="0"/>
          </a:endParaRPr>
        </a:p>
        <a:p>
          <a:pPr marL="114300" lvl="2" indent="-57150" algn="l" defTabSz="488950">
            <a:lnSpc>
              <a:spcPct val="90000"/>
            </a:lnSpc>
            <a:spcBef>
              <a:spcPct val="0"/>
            </a:spcBef>
            <a:spcAft>
              <a:spcPct val="15000"/>
            </a:spcAft>
            <a:buChar char="•"/>
          </a:pPr>
          <a:r>
            <a:rPr lang="en-US" altLang="zh-TW" sz="1100" kern="1200" dirty="0">
              <a:solidFill>
                <a:srgbClr val="FF0000"/>
              </a:solidFill>
              <a:ea typeface="新細明體" charset="-120"/>
            </a:rPr>
            <a:t>active learning</a:t>
          </a:r>
        </a:p>
        <a:p>
          <a:pPr marL="114300" lvl="2" indent="-57150" algn="l" defTabSz="488950">
            <a:lnSpc>
              <a:spcPct val="90000"/>
            </a:lnSpc>
            <a:spcBef>
              <a:spcPct val="0"/>
            </a:spcBef>
            <a:spcAft>
              <a:spcPct val="15000"/>
            </a:spcAft>
            <a:buChar char="•"/>
          </a:pPr>
          <a:r>
            <a:rPr lang="en-US" altLang="zh-TW" sz="1100" kern="1200" dirty="0">
              <a:solidFill>
                <a:srgbClr val="FF0000"/>
              </a:solidFill>
              <a:ea typeface="新細明體" charset="-120"/>
            </a:rPr>
            <a:t>life-wide learning</a:t>
          </a:r>
        </a:p>
        <a:p>
          <a:pPr marL="114300" lvl="2" indent="-57150" algn="l" defTabSz="488950">
            <a:lnSpc>
              <a:spcPct val="90000"/>
            </a:lnSpc>
            <a:spcBef>
              <a:spcPct val="0"/>
            </a:spcBef>
            <a:spcAft>
              <a:spcPct val="15000"/>
            </a:spcAft>
            <a:buChar char="•"/>
          </a:pPr>
          <a:r>
            <a:rPr lang="en-US" altLang="zh-TW" sz="1100" kern="1200" dirty="0">
              <a:solidFill>
                <a:srgbClr val="FF0000"/>
              </a:solidFill>
              <a:ea typeface="新細明體" charset="-120"/>
            </a:rPr>
            <a:t>life-long learning</a:t>
          </a:r>
        </a:p>
      </dsp:txBody>
      <dsp:txXfrm rot="-5400000">
        <a:off x="570354" y="3080704"/>
        <a:ext cx="4895989" cy="7813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2F8EF-8051-4E5A-BA52-9089812C8057}">
      <dsp:nvSpPr>
        <dsp:cNvPr id="0" name=""/>
        <dsp:cNvSpPr/>
      </dsp:nvSpPr>
      <dsp:spPr>
        <a:xfrm>
          <a:off x="1828799" y="50799"/>
          <a:ext cx="2438400" cy="2438400"/>
        </a:xfrm>
        <a:prstGeom prst="ellipse">
          <a:avLst/>
        </a:prstGeom>
        <a:solidFill>
          <a:schemeClr val="accent2">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Domain</a:t>
          </a:r>
        </a:p>
        <a:p>
          <a:pPr marL="0" lvl="0" indent="0" algn="ctr" defTabSz="577850">
            <a:lnSpc>
              <a:spcPct val="90000"/>
            </a:lnSpc>
            <a:spcBef>
              <a:spcPct val="0"/>
            </a:spcBef>
            <a:spcAft>
              <a:spcPct val="35000"/>
            </a:spcAft>
            <a:buNone/>
          </a:pPr>
          <a:r>
            <a:rPr lang="en-US" sz="1300" kern="1200" dirty="0"/>
            <a:t>- Pedagogical development</a:t>
          </a:r>
        </a:p>
      </dsp:txBody>
      <dsp:txXfrm>
        <a:off x="2153920" y="477519"/>
        <a:ext cx="1788160" cy="1097280"/>
      </dsp:txXfrm>
    </dsp:sp>
    <dsp:sp modelId="{C2F6610C-A679-4BA6-9FB6-5D807A991D02}">
      <dsp:nvSpPr>
        <dsp:cNvPr id="0" name=""/>
        <dsp:cNvSpPr/>
      </dsp:nvSpPr>
      <dsp:spPr>
        <a:xfrm>
          <a:off x="2708656" y="1574800"/>
          <a:ext cx="2438400" cy="2438400"/>
        </a:xfrm>
        <a:prstGeom prst="ellipse">
          <a:avLst/>
        </a:prstGeom>
        <a:solidFill>
          <a:schemeClr val="accent2">
            <a:alpha val="50000"/>
            <a:hueOff val="4659724"/>
            <a:satOff val="0"/>
            <a:lumOff val="-990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Community</a:t>
          </a:r>
        </a:p>
        <a:p>
          <a:pPr marL="0" lvl="0" indent="0" algn="ctr" defTabSz="577850">
            <a:lnSpc>
              <a:spcPct val="90000"/>
            </a:lnSpc>
            <a:spcBef>
              <a:spcPct val="0"/>
            </a:spcBef>
            <a:spcAft>
              <a:spcPct val="35000"/>
            </a:spcAft>
            <a:buNone/>
          </a:pPr>
          <a:r>
            <a:rPr lang="en-US" sz="1300" kern="1200" dirty="0"/>
            <a:t>- Relationships built through conference, lesson for analysis, formal and informal </a:t>
          </a:r>
          <a:r>
            <a:rPr lang="en-US" sz="1300" kern="1200" dirty="0" err="1"/>
            <a:t>sharings</a:t>
          </a:r>
          <a:r>
            <a:rPr lang="en-US" sz="1300" kern="1200" dirty="0"/>
            <a:t>,   </a:t>
          </a:r>
        </a:p>
      </dsp:txBody>
      <dsp:txXfrm>
        <a:off x="3454400" y="2204720"/>
        <a:ext cx="1463040" cy="1341120"/>
      </dsp:txXfrm>
    </dsp:sp>
    <dsp:sp modelId="{2385082D-293E-4C6E-AF01-556297415085}">
      <dsp:nvSpPr>
        <dsp:cNvPr id="0" name=""/>
        <dsp:cNvSpPr/>
      </dsp:nvSpPr>
      <dsp:spPr>
        <a:xfrm>
          <a:off x="948943" y="1574800"/>
          <a:ext cx="2438400" cy="2438400"/>
        </a:xfrm>
        <a:prstGeom prst="ellipse">
          <a:avLst/>
        </a:prstGeom>
        <a:solidFill>
          <a:schemeClr val="accent2">
            <a:alpha val="50000"/>
            <a:hueOff val="9319448"/>
            <a:satOff val="0"/>
            <a:lumOff val="-1980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Practice</a:t>
          </a:r>
        </a:p>
        <a:p>
          <a:pPr marL="0" lvl="0" indent="0" algn="ctr" defTabSz="577850">
            <a:lnSpc>
              <a:spcPct val="90000"/>
            </a:lnSpc>
            <a:spcBef>
              <a:spcPct val="0"/>
            </a:spcBef>
            <a:spcAft>
              <a:spcPct val="35000"/>
            </a:spcAft>
            <a:buNone/>
          </a:pPr>
          <a:r>
            <a:rPr lang="en-US" sz="1300" kern="1200" dirty="0"/>
            <a:t>- Use of Spectrum in teaching PE in schools</a:t>
          </a:r>
        </a:p>
      </dsp:txBody>
      <dsp:txXfrm>
        <a:off x="1178560" y="2204720"/>
        <a:ext cx="1463040" cy="13411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f391192_0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4: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4: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1544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b2f7c811ed_0_3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b2f7c811ed_0_3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圖像版面配置區 1">
            <a:extLst>
              <a:ext uri="{FF2B5EF4-FFF2-40B4-BE49-F238E27FC236}">
                <a16:creationId xmlns:a16="http://schemas.microsoft.com/office/drawing/2014/main" id="{FBB01AD8-DEA7-464F-B640-AC5FFA12E7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備忘稿版面配置區 2">
            <a:extLst>
              <a:ext uri="{FF2B5EF4-FFF2-40B4-BE49-F238E27FC236}">
                <a16:creationId xmlns:a16="http://schemas.microsoft.com/office/drawing/2014/main" id="{A4C5A388-6A5F-46D5-AA91-364AA0F83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HK"/>
              <a:t>The education reform started from the 20</a:t>
            </a:r>
            <a:r>
              <a:rPr lang="en-US" altLang="zh-HK" baseline="30000"/>
              <a:t>th</a:t>
            </a:r>
            <a:r>
              <a:rPr lang="en-US" altLang="zh-HK"/>
              <a:t> century followed with the worldwide education reform movement. The local economical changes, social changes and technological advancement put together some challenges on education and lead to education reform in hong Kong. </a:t>
            </a:r>
            <a:endParaRPr lang="zh-HK" altLang="en-US"/>
          </a:p>
        </p:txBody>
      </p:sp>
      <p:sp>
        <p:nvSpPr>
          <p:cNvPr id="10244" name="投影片編號版面配置區 3">
            <a:extLst>
              <a:ext uri="{FF2B5EF4-FFF2-40B4-BE49-F238E27FC236}">
                <a16:creationId xmlns:a16="http://schemas.microsoft.com/office/drawing/2014/main" id="{9EE1CCDB-A74E-44A0-AB3D-B20A0BE02F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3FCE79-413F-4B1A-9E90-53F48CD43690}" type="slidenum">
              <a:rPr lang="en-US" altLang="zh-TW"/>
              <a:pPr>
                <a:spcBef>
                  <a:spcPct val="0"/>
                </a:spcBef>
              </a:pPr>
              <a:t>3</a:t>
            </a:fld>
            <a:endParaRPr lang="en-US" altLang="zh-TW"/>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otes Placeholder 2">
            <a:extLst>
              <a:ext uri="{FF2B5EF4-FFF2-40B4-BE49-F238E27FC236}">
                <a16:creationId xmlns:a16="http://schemas.microsoft.com/office/drawing/2014/main" id="{F16FBD21-491C-46C1-BC90-0AFB32E015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a:t>Based on the education for tomorrow, the students are expected to be a sustained competitors by developing them into a self-motivated, committed and innovative life-long learner.</a:t>
            </a:r>
          </a:p>
        </p:txBody>
      </p:sp>
      <p:sp>
        <p:nvSpPr>
          <p:cNvPr id="12291" name="Slide Image Placeholder 4">
            <a:extLst>
              <a:ext uri="{FF2B5EF4-FFF2-40B4-BE49-F238E27FC236}">
                <a16:creationId xmlns:a16="http://schemas.microsoft.com/office/drawing/2014/main" id="{5BA11548-7CC4-4BA2-8FBC-E5A3EAFDF1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投影片圖像版面配置區 1">
            <a:extLst>
              <a:ext uri="{FF2B5EF4-FFF2-40B4-BE49-F238E27FC236}">
                <a16:creationId xmlns:a16="http://schemas.microsoft.com/office/drawing/2014/main" id="{EE09D4D3-7A7F-499B-825F-8C785642A2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備忘稿版面配置區 2">
            <a:extLst>
              <a:ext uri="{FF2B5EF4-FFF2-40B4-BE49-F238E27FC236}">
                <a16:creationId xmlns:a16="http://schemas.microsoft.com/office/drawing/2014/main" id="{FDFF30E3-9435-4954-A928-DADD471B26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HK"/>
              <a:t>Hence, there’s reconceptulization of beliefs and assumptions of nature of knowledge, learning and teaching. The uncertainty and unpredictability  lead to a need on evaluation of learning and teaching in schools in Hong Kong. Supplementing behavimay lead </a:t>
            </a:r>
            <a:endParaRPr lang="zh-HK" altLang="en-US"/>
          </a:p>
        </p:txBody>
      </p:sp>
      <p:sp>
        <p:nvSpPr>
          <p:cNvPr id="14340" name="投影片編號版面配置區 3">
            <a:extLst>
              <a:ext uri="{FF2B5EF4-FFF2-40B4-BE49-F238E27FC236}">
                <a16:creationId xmlns:a16="http://schemas.microsoft.com/office/drawing/2014/main" id="{BF4FA9F9-2247-4C86-942B-D9E4A9F505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2E1FFB-8D57-4B0C-A6CD-04EEE01FD2F5}" type="slidenum">
              <a:rPr lang="en-US" altLang="zh-TW"/>
              <a:pPr>
                <a:spcBef>
                  <a:spcPct val="0"/>
                </a:spcBef>
              </a:pPr>
              <a:t>8</a:t>
            </a:fld>
            <a:endParaRPr lang="en-US" altLang="zh-TW"/>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f391192_085: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f391192_085: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f391192_085: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f391192_085: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366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f391192_085: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f391192_085: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6183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4: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4: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18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3"/>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50500" y="2435625"/>
            <a:ext cx="3638700" cy="22401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a:endParaRPr/>
          </a:p>
        </p:txBody>
      </p:sp>
      <p:sp>
        <p:nvSpPr>
          <p:cNvPr id="11" name="Google Shape;11;p2"/>
          <p:cNvSpPr/>
          <p:nvPr/>
        </p:nvSpPr>
        <p:spPr>
          <a:xfrm>
            <a:off x="7813106" y="0"/>
            <a:ext cx="892296" cy="322542"/>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2" name="Google Shape;12;p2"/>
          <p:cNvSpPr/>
          <p:nvPr/>
        </p:nvSpPr>
        <p:spPr>
          <a:xfrm>
            <a:off x="3650209" y="0"/>
            <a:ext cx="563814" cy="1699704"/>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3" name="Google Shape;13;p2"/>
          <p:cNvSpPr/>
          <p:nvPr/>
        </p:nvSpPr>
        <p:spPr>
          <a:xfrm>
            <a:off x="4359415" y="609095"/>
            <a:ext cx="1314792" cy="2119176"/>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4" name="Google Shape;14;p2"/>
          <p:cNvSpPr/>
          <p:nvPr/>
        </p:nvSpPr>
        <p:spPr>
          <a:xfrm>
            <a:off x="5821031" y="991483"/>
            <a:ext cx="1845234" cy="4159458"/>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 name="Google Shape;15;p2"/>
          <p:cNvSpPr/>
          <p:nvPr/>
        </p:nvSpPr>
        <p:spPr>
          <a:xfrm>
            <a:off x="4359415" y="2643735"/>
            <a:ext cx="1314792" cy="2510136"/>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rgbClr val="002035">
              <a:alpha val="1732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 name="Google Shape;16;p2"/>
          <p:cNvSpPr/>
          <p:nvPr/>
        </p:nvSpPr>
        <p:spPr>
          <a:xfrm>
            <a:off x="7813106" y="306930"/>
            <a:ext cx="892296" cy="297729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rgbClr val="002035">
              <a:alpha val="1732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 name="Google Shape;17;p2"/>
          <p:cNvSpPr/>
          <p:nvPr/>
        </p:nvSpPr>
        <p:spPr>
          <a:xfrm>
            <a:off x="5821031" y="0"/>
            <a:ext cx="1845234" cy="1161054"/>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8" name="Google Shape;18;p2"/>
          <p:cNvSpPr/>
          <p:nvPr/>
        </p:nvSpPr>
        <p:spPr>
          <a:xfrm>
            <a:off x="7813106" y="3277330"/>
            <a:ext cx="892296" cy="1165914"/>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3"/>
          </a:xfrm>
        </p:spPr>
        <p:txBody>
          <a:bodyPr/>
          <a:lstStyle>
            <a:lvl1pPr>
              <a:defRPr sz="15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dirty="0"/>
          </a:p>
        </p:txBody>
      </p:sp>
      <p:sp>
        <p:nvSpPr>
          <p:cNvPr id="4" name="Content Placeholder 3"/>
          <p:cNvSpPr>
            <a:spLocks noGrp="1"/>
          </p:cNvSpPr>
          <p:nvPr>
            <p:ph sz="half" idx="2"/>
          </p:nvPr>
        </p:nvSpPr>
        <p:spPr>
          <a:xfrm>
            <a:off x="4648200" y="1200151"/>
            <a:ext cx="4038600" cy="3394473"/>
          </a:xfrm>
        </p:spPr>
        <p:txBody>
          <a:bodyPr/>
          <a:lstStyle>
            <a:lvl1pPr>
              <a:defRPr sz="15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dirty="0"/>
          </a:p>
        </p:txBody>
      </p:sp>
      <p:sp>
        <p:nvSpPr>
          <p:cNvPr id="12" name="Title 11"/>
          <p:cNvSpPr>
            <a:spLocks noGrp="1"/>
          </p:cNvSpPr>
          <p:nvPr>
            <p:ph type="title"/>
          </p:nvPr>
        </p:nvSpPr>
        <p:spPr/>
        <p:txBody>
          <a:bodyPr/>
          <a:lstStyle/>
          <a:p>
            <a:r>
              <a:rPr lang="en-US" altLang="zh-TW"/>
              <a:t>Click to edit Master title style</a:t>
            </a:r>
            <a:endParaRPr lang="en-US"/>
          </a:p>
        </p:txBody>
      </p:sp>
      <p:sp>
        <p:nvSpPr>
          <p:cNvPr id="8" name="Text Placeholder 10"/>
          <p:cNvSpPr>
            <a:spLocks noGrp="1"/>
          </p:cNvSpPr>
          <p:nvPr>
            <p:ph type="body" sz="quarter" idx="13"/>
          </p:nvPr>
        </p:nvSpPr>
        <p:spPr>
          <a:xfrm>
            <a:off x="533400" y="685800"/>
            <a:ext cx="8251200" cy="342900"/>
          </a:xfrm>
        </p:spPr>
        <p:txBody>
          <a:bodyPr>
            <a:normAutofit/>
          </a:bodyPr>
          <a:lstStyle>
            <a:lvl1pPr>
              <a:buFontTx/>
              <a:buNone/>
              <a:defRPr sz="1800"/>
            </a:lvl1pPr>
          </a:lstStyle>
          <a:p>
            <a:pPr lvl="0"/>
            <a:r>
              <a:rPr lang="en-US" altLang="zh-TW"/>
              <a:t>Click to edit Master text styles</a:t>
            </a:r>
          </a:p>
        </p:txBody>
      </p:sp>
      <p:sp>
        <p:nvSpPr>
          <p:cNvPr id="6" name="Footer Placeholder 4">
            <a:extLst>
              <a:ext uri="{FF2B5EF4-FFF2-40B4-BE49-F238E27FC236}">
                <a16:creationId xmlns:a16="http://schemas.microsoft.com/office/drawing/2014/main" id="{EAAF1653-6200-4B9F-AC65-9B22031B5E63}"/>
              </a:ext>
            </a:extLst>
          </p:cNvPr>
          <p:cNvSpPr>
            <a:spLocks noGrp="1"/>
          </p:cNvSpPr>
          <p:nvPr>
            <p:ph type="ftr" sz="quarter" idx="14"/>
          </p:nvPr>
        </p:nvSpPr>
        <p:spPr/>
        <p:txBody>
          <a:bodyPr/>
          <a:lstStyle>
            <a:lvl1pPr>
              <a:defRPr/>
            </a:lvl1pPr>
          </a:lstStyle>
          <a:p>
            <a:pPr>
              <a:defRPr/>
            </a:pPr>
            <a:endParaRPr lang="en-US" altLang="zh-TW"/>
          </a:p>
        </p:txBody>
      </p:sp>
      <p:sp>
        <p:nvSpPr>
          <p:cNvPr id="7" name="Slide Number Placeholder 5">
            <a:extLst>
              <a:ext uri="{FF2B5EF4-FFF2-40B4-BE49-F238E27FC236}">
                <a16:creationId xmlns:a16="http://schemas.microsoft.com/office/drawing/2014/main" id="{9F7EC390-38E3-442C-ABF8-6B4DB77AED37}"/>
              </a:ext>
            </a:extLst>
          </p:cNvPr>
          <p:cNvSpPr>
            <a:spLocks noGrp="1"/>
          </p:cNvSpPr>
          <p:nvPr>
            <p:ph type="sldNum" sz="quarter" idx="15"/>
          </p:nvPr>
        </p:nvSpPr>
        <p:spPr/>
        <p:txBody>
          <a:bodyPr/>
          <a:lstStyle>
            <a:lvl1pPr>
              <a:defRPr/>
            </a:lvl1pPr>
          </a:lstStyle>
          <a:p>
            <a:pPr>
              <a:defRPr/>
            </a:pPr>
            <a:fld id="{35444AE8-359E-429A-A550-4CA0B3D2EF85}" type="slidenum">
              <a:rPr lang="en-US" altLang="zh-TW"/>
              <a:pPr>
                <a:defRPr/>
              </a:pPr>
              <a:t>‹#›</a:t>
            </a:fld>
            <a:endParaRPr lang="en-US" altLang="zh-TW"/>
          </a:p>
        </p:txBody>
      </p:sp>
    </p:spTree>
    <p:extLst>
      <p:ext uri="{BB962C8B-B14F-4D97-AF65-F5344CB8AC3E}">
        <p14:creationId xmlns:p14="http://schemas.microsoft.com/office/powerpoint/2010/main" val="281563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550500" y="759800"/>
            <a:ext cx="36945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5" name="Google Shape;55;p6"/>
          <p:cNvSpPr txBox="1">
            <a:spLocks noGrp="1"/>
          </p:cNvSpPr>
          <p:nvPr>
            <p:ph type="body" idx="1"/>
          </p:nvPr>
        </p:nvSpPr>
        <p:spPr>
          <a:xfrm>
            <a:off x="550500" y="1353948"/>
            <a:ext cx="3694500" cy="30339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a:p>
        </p:txBody>
      </p:sp>
      <p:sp>
        <p:nvSpPr>
          <p:cNvPr id="56" name="Google Shape;56;p6"/>
          <p:cNvSpPr txBox="1">
            <a:spLocks noGrp="1"/>
          </p:cNvSpPr>
          <p:nvPr>
            <p:ph type="sldNum" idx="12"/>
          </p:nvPr>
        </p:nvSpPr>
        <p:spPr>
          <a:xfrm>
            <a:off x="8346250" y="4688650"/>
            <a:ext cx="569100" cy="45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57" name="Google Shape;57;p6"/>
          <p:cNvSpPr/>
          <p:nvPr/>
        </p:nvSpPr>
        <p:spPr>
          <a:xfrm>
            <a:off x="8099306" y="0"/>
            <a:ext cx="892296" cy="322542"/>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8" name="Google Shape;58;p6"/>
          <p:cNvSpPr/>
          <p:nvPr/>
        </p:nvSpPr>
        <p:spPr>
          <a:xfrm>
            <a:off x="4645615" y="609095"/>
            <a:ext cx="1314792" cy="2119176"/>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9" name="Google Shape;59;p6"/>
          <p:cNvSpPr/>
          <p:nvPr/>
        </p:nvSpPr>
        <p:spPr>
          <a:xfrm>
            <a:off x="6107231" y="991483"/>
            <a:ext cx="1845234" cy="4159458"/>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0" name="Google Shape;60;p6"/>
          <p:cNvSpPr/>
          <p:nvPr/>
        </p:nvSpPr>
        <p:spPr>
          <a:xfrm>
            <a:off x="4645615" y="2643735"/>
            <a:ext cx="1314792" cy="2510136"/>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1" name="Google Shape;61;p6"/>
          <p:cNvSpPr/>
          <p:nvPr/>
        </p:nvSpPr>
        <p:spPr>
          <a:xfrm>
            <a:off x="8099306" y="306930"/>
            <a:ext cx="892296" cy="297729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2" name="Google Shape;62;p6"/>
          <p:cNvSpPr/>
          <p:nvPr/>
        </p:nvSpPr>
        <p:spPr>
          <a:xfrm>
            <a:off x="6107231" y="0"/>
            <a:ext cx="1845234" cy="1161054"/>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3" name="Google Shape;63;p6"/>
          <p:cNvSpPr/>
          <p:nvPr/>
        </p:nvSpPr>
        <p:spPr>
          <a:xfrm>
            <a:off x="8099306" y="3277330"/>
            <a:ext cx="892296" cy="1165914"/>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550500" y="759800"/>
            <a:ext cx="61077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 name="Google Shape;66;p7"/>
          <p:cNvSpPr txBox="1">
            <a:spLocks noGrp="1"/>
          </p:cNvSpPr>
          <p:nvPr>
            <p:ph type="body" idx="1"/>
          </p:nvPr>
        </p:nvSpPr>
        <p:spPr>
          <a:xfrm>
            <a:off x="550500" y="1353950"/>
            <a:ext cx="2853600" cy="34182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67" name="Google Shape;67;p7"/>
          <p:cNvSpPr txBox="1">
            <a:spLocks noGrp="1"/>
          </p:cNvSpPr>
          <p:nvPr>
            <p:ph type="body" idx="2"/>
          </p:nvPr>
        </p:nvSpPr>
        <p:spPr>
          <a:xfrm>
            <a:off x="3804472" y="1353950"/>
            <a:ext cx="2853600" cy="34182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68" name="Google Shape;68;p7"/>
          <p:cNvSpPr txBox="1">
            <a:spLocks noGrp="1"/>
          </p:cNvSpPr>
          <p:nvPr>
            <p:ph type="sldNum" idx="12"/>
          </p:nvPr>
        </p:nvSpPr>
        <p:spPr>
          <a:xfrm>
            <a:off x="8346250" y="4688650"/>
            <a:ext cx="569100" cy="45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69" name="Google Shape;69;p7"/>
          <p:cNvGrpSpPr/>
          <p:nvPr/>
        </p:nvGrpSpPr>
        <p:grpSpPr>
          <a:xfrm>
            <a:off x="6963076" y="0"/>
            <a:ext cx="1952316" cy="5143493"/>
            <a:chOff x="6963076" y="0"/>
            <a:chExt cx="1952316" cy="5143493"/>
          </a:xfrm>
        </p:grpSpPr>
        <p:sp>
          <p:nvSpPr>
            <p:cNvPr id="70" name="Google Shape;70;p7"/>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1" name="Google Shape;71;p7"/>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2" name="Google Shape;72;p7"/>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3" name="Google Shape;73;p7"/>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4" name="Google Shape;74;p7"/>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5" name="Google Shape;75;p7"/>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6" name="Google Shape;76;p7"/>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7" name="Google Shape;77;p7"/>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3"/>
        <p:cNvGrpSpPr/>
        <p:nvPr/>
      </p:nvGrpSpPr>
      <p:grpSpPr>
        <a:xfrm>
          <a:off x="0" y="0"/>
          <a:ext cx="0" cy="0"/>
          <a:chOff x="0" y="0"/>
          <a:chExt cx="0" cy="0"/>
        </a:xfrm>
      </p:grpSpPr>
      <p:sp>
        <p:nvSpPr>
          <p:cNvPr id="94" name="Google Shape;94;p9"/>
          <p:cNvSpPr txBox="1">
            <a:spLocks noGrp="1"/>
          </p:cNvSpPr>
          <p:nvPr>
            <p:ph type="title"/>
          </p:nvPr>
        </p:nvSpPr>
        <p:spPr>
          <a:xfrm>
            <a:off x="550500" y="759800"/>
            <a:ext cx="61077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5" name="Google Shape;95;p9"/>
          <p:cNvSpPr txBox="1">
            <a:spLocks noGrp="1"/>
          </p:cNvSpPr>
          <p:nvPr>
            <p:ph type="sldNum" idx="12"/>
          </p:nvPr>
        </p:nvSpPr>
        <p:spPr>
          <a:xfrm>
            <a:off x="8346250" y="4688650"/>
            <a:ext cx="569100" cy="45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96" name="Google Shape;96;p9"/>
          <p:cNvGrpSpPr/>
          <p:nvPr/>
        </p:nvGrpSpPr>
        <p:grpSpPr>
          <a:xfrm>
            <a:off x="6963076" y="0"/>
            <a:ext cx="1952316" cy="5143493"/>
            <a:chOff x="6963076" y="0"/>
            <a:chExt cx="1952316" cy="5143493"/>
          </a:xfrm>
        </p:grpSpPr>
        <p:sp>
          <p:nvSpPr>
            <p:cNvPr id="97" name="Google Shape;97;p9"/>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8" name="Google Shape;98;p9"/>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9" name="Google Shape;99;p9"/>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0" name="Google Shape;100;p9"/>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1" name="Google Shape;101;p9"/>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2" name="Google Shape;102;p9"/>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3" name="Google Shape;103;p9"/>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4" name="Google Shape;104;p9"/>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11"/>
          <p:cNvSpPr/>
          <p:nvPr/>
        </p:nvSpPr>
        <p:spPr>
          <a:xfrm flipH="1">
            <a:off x="8556137" y="3512673"/>
            <a:ext cx="359208" cy="1630800"/>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16" name="Google Shape;116;p11"/>
          <p:cNvSpPr txBox="1">
            <a:spLocks noGrp="1"/>
          </p:cNvSpPr>
          <p:nvPr>
            <p:ph type="sldNum" idx="12"/>
          </p:nvPr>
        </p:nvSpPr>
        <p:spPr>
          <a:xfrm>
            <a:off x="8556125" y="4688650"/>
            <a:ext cx="359100" cy="45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117" name="Google Shape;117;p11"/>
          <p:cNvSpPr/>
          <p:nvPr/>
        </p:nvSpPr>
        <p:spPr>
          <a:xfrm flipH="1">
            <a:off x="8556137" y="977835"/>
            <a:ext cx="359208" cy="963846"/>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18" name="Google Shape;118;p11"/>
          <p:cNvSpPr/>
          <p:nvPr/>
        </p:nvSpPr>
        <p:spPr>
          <a:xfrm flipH="1">
            <a:off x="8556137" y="0"/>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19" name="Google Shape;119;p11"/>
          <p:cNvSpPr/>
          <p:nvPr/>
        </p:nvSpPr>
        <p:spPr>
          <a:xfrm flipH="1">
            <a:off x="7896852" y="456628"/>
            <a:ext cx="568512" cy="711612"/>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20" name="Google Shape;120;p11"/>
          <p:cNvSpPr/>
          <p:nvPr/>
        </p:nvSpPr>
        <p:spPr>
          <a:xfrm flipH="1">
            <a:off x="7896852" y="4574472"/>
            <a:ext cx="568512" cy="569052"/>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21" name="Google Shape;121;p11"/>
          <p:cNvSpPr/>
          <p:nvPr/>
        </p:nvSpPr>
        <p:spPr>
          <a:xfrm flipH="1">
            <a:off x="7896852" y="1158238"/>
            <a:ext cx="568512" cy="3426246"/>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8" name="Content Placeholder 2"/>
          <p:cNvSpPr>
            <a:spLocks noGrp="1"/>
          </p:cNvSpPr>
          <p:nvPr>
            <p:ph idx="1"/>
          </p:nvPr>
        </p:nvSpPr>
        <p:spPr>
          <a:xfrm>
            <a:off x="533400" y="1085851"/>
            <a:ext cx="8305800" cy="3508773"/>
          </a:xfrm>
        </p:spPr>
        <p:txBody>
          <a:bodyPr/>
          <a:lstStyle>
            <a:lvl1pPr marL="129779" indent="-129779">
              <a:lnSpc>
                <a:spcPts val="1950"/>
              </a:lnSpc>
              <a:buFont typeface="Arial" pitchFamily="34" charset="0"/>
              <a:buChar char="•"/>
              <a:defRPr sz="1800" b="0"/>
            </a:lvl1pPr>
            <a:lvl2pPr marL="513160" indent="-170260">
              <a:lnSpc>
                <a:spcPts val="1950"/>
              </a:lnSpc>
              <a:defRPr sz="1500"/>
            </a:lvl2pPr>
            <a:lvl3pPr marL="815579" indent="-129779">
              <a:lnSpc>
                <a:spcPts val="1950"/>
              </a:lnSpc>
              <a:defRPr sz="1350"/>
            </a:lvl3pPr>
            <a:lvl4pPr marL="1156097" indent="-127397">
              <a:lnSpc>
                <a:spcPts val="1950"/>
              </a:lnSpc>
              <a:defRPr sz="1200"/>
            </a:lvl4pPr>
            <a:lvl5pPr marL="1501379" indent="-129779">
              <a:lnSpc>
                <a:spcPts val="1950"/>
              </a:lnSpc>
              <a:defRPr sz="1050"/>
            </a:lvl5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dirty="0"/>
          </a:p>
        </p:txBody>
      </p:sp>
      <p:sp>
        <p:nvSpPr>
          <p:cNvPr id="9" name="Text Placeholder 10"/>
          <p:cNvSpPr>
            <a:spLocks noGrp="1"/>
          </p:cNvSpPr>
          <p:nvPr>
            <p:ph type="body" sz="quarter" idx="13"/>
          </p:nvPr>
        </p:nvSpPr>
        <p:spPr>
          <a:xfrm>
            <a:off x="533400" y="685800"/>
            <a:ext cx="8251200" cy="342900"/>
          </a:xfrm>
        </p:spPr>
        <p:txBody>
          <a:bodyPr>
            <a:normAutofit/>
          </a:bodyPr>
          <a:lstStyle>
            <a:lvl1pPr>
              <a:buFontTx/>
              <a:buNone/>
              <a:defRPr sz="1800"/>
            </a:lvl1pPr>
          </a:lstStyle>
          <a:p>
            <a:pPr lvl="0"/>
            <a:r>
              <a:rPr lang="en-US" altLang="zh-TW"/>
              <a:t>Click to edit Master text styles</a:t>
            </a:r>
          </a:p>
        </p:txBody>
      </p:sp>
      <p:sp>
        <p:nvSpPr>
          <p:cNvPr id="5" name="Footer Placeholder 4">
            <a:extLst>
              <a:ext uri="{FF2B5EF4-FFF2-40B4-BE49-F238E27FC236}">
                <a16:creationId xmlns:a16="http://schemas.microsoft.com/office/drawing/2014/main" id="{F708F1C0-4628-48F8-83A7-8AAF55CE368C}"/>
              </a:ext>
            </a:extLst>
          </p:cNvPr>
          <p:cNvSpPr>
            <a:spLocks noGrp="1"/>
          </p:cNvSpPr>
          <p:nvPr>
            <p:ph type="ftr" sz="quarter" idx="14"/>
          </p:nvPr>
        </p:nvSpPr>
        <p:spPr/>
        <p:txBody>
          <a:bodyPr/>
          <a:lstStyle>
            <a:lvl1pPr>
              <a:defRPr/>
            </a:lvl1pPr>
          </a:lstStyle>
          <a:p>
            <a:pPr>
              <a:defRPr/>
            </a:pPr>
            <a:endParaRPr lang="en-US" altLang="zh-TW"/>
          </a:p>
        </p:txBody>
      </p:sp>
      <p:sp>
        <p:nvSpPr>
          <p:cNvPr id="6" name="Slide Number Placeholder 5">
            <a:extLst>
              <a:ext uri="{FF2B5EF4-FFF2-40B4-BE49-F238E27FC236}">
                <a16:creationId xmlns:a16="http://schemas.microsoft.com/office/drawing/2014/main" id="{F0734B32-DEFF-476F-B498-8C9B7394F25B}"/>
              </a:ext>
            </a:extLst>
          </p:cNvPr>
          <p:cNvSpPr>
            <a:spLocks noGrp="1"/>
          </p:cNvSpPr>
          <p:nvPr>
            <p:ph type="sldNum" sz="quarter" idx="15"/>
          </p:nvPr>
        </p:nvSpPr>
        <p:spPr/>
        <p:txBody>
          <a:bodyPr/>
          <a:lstStyle>
            <a:lvl1pPr>
              <a:defRPr/>
            </a:lvl1pPr>
          </a:lstStyle>
          <a:p>
            <a:pPr>
              <a:defRPr/>
            </a:pPr>
            <a:fld id="{9D7AB3F4-583B-466D-B297-54790002750E}" type="slidenum">
              <a:rPr lang="en-US" altLang="zh-TW"/>
              <a:pPr>
                <a:defRPr/>
              </a:pPr>
              <a:t>‹#›</a:t>
            </a:fld>
            <a:endParaRPr lang="en-US" altLang="zh-TW"/>
          </a:p>
        </p:txBody>
      </p:sp>
    </p:spTree>
    <p:extLst>
      <p:ext uri="{BB962C8B-B14F-4D97-AF65-F5344CB8AC3E}">
        <p14:creationId xmlns:p14="http://schemas.microsoft.com/office/powerpoint/2010/main" val="1240905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143001"/>
            <a:ext cx="2362200" cy="154304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p:txBody>
      </p:sp>
      <p:sp>
        <p:nvSpPr>
          <p:cNvPr id="6" name="Content Placeholder 3"/>
          <p:cNvSpPr>
            <a:spLocks noGrp="1"/>
          </p:cNvSpPr>
          <p:nvPr>
            <p:ph sz="half" idx="2"/>
          </p:nvPr>
        </p:nvSpPr>
        <p:spPr>
          <a:xfrm>
            <a:off x="2971800" y="1143001"/>
            <a:ext cx="5715000" cy="1543049"/>
          </a:xfrm>
        </p:spPr>
        <p:txBody>
          <a:bodyPr>
            <a:normAutofit/>
          </a:bodyPr>
          <a:lstStyle>
            <a:lvl1pPr>
              <a:defRPr sz="1350"/>
            </a:lvl1pPr>
            <a:lvl2pPr>
              <a:defRPr sz="1350"/>
            </a:lvl2pPr>
            <a:lvl3pPr>
              <a:defRPr sz="1050"/>
            </a:lvl3pPr>
            <a:lvl4pPr>
              <a:defRPr sz="1050"/>
            </a:lvl4pPr>
            <a:lvl5pPr>
              <a:defRPr sz="10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dirty="0"/>
          </a:p>
        </p:txBody>
      </p:sp>
      <p:sp>
        <p:nvSpPr>
          <p:cNvPr id="9" name="Content Placeholder 2"/>
          <p:cNvSpPr>
            <a:spLocks noGrp="1"/>
          </p:cNvSpPr>
          <p:nvPr>
            <p:ph sz="half" idx="14"/>
          </p:nvPr>
        </p:nvSpPr>
        <p:spPr>
          <a:xfrm>
            <a:off x="457200" y="2728553"/>
            <a:ext cx="2362200" cy="15430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p:txBody>
      </p:sp>
      <p:sp>
        <p:nvSpPr>
          <p:cNvPr id="10" name="Content Placeholder 3"/>
          <p:cNvSpPr>
            <a:spLocks noGrp="1"/>
          </p:cNvSpPr>
          <p:nvPr>
            <p:ph sz="half" idx="15"/>
          </p:nvPr>
        </p:nvSpPr>
        <p:spPr>
          <a:xfrm>
            <a:off x="2971800" y="2728553"/>
            <a:ext cx="3657600" cy="1543050"/>
          </a:xfrm>
        </p:spPr>
        <p:txBody>
          <a:bodyPr>
            <a:normAutofit/>
          </a:bodyPr>
          <a:lstStyle>
            <a:lvl1pPr>
              <a:defRPr sz="1350"/>
            </a:lvl1pPr>
            <a:lvl2pPr>
              <a:defRPr sz="1350"/>
            </a:lvl2pPr>
            <a:lvl3pPr>
              <a:defRPr sz="1050"/>
            </a:lvl3pPr>
            <a:lvl4pPr>
              <a:defRPr sz="1050"/>
            </a:lvl4pPr>
            <a:lvl5pPr>
              <a:defRPr sz="10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dirty="0"/>
          </a:p>
        </p:txBody>
      </p:sp>
      <p:sp>
        <p:nvSpPr>
          <p:cNvPr id="11" name="Title 10"/>
          <p:cNvSpPr>
            <a:spLocks noGrp="1"/>
          </p:cNvSpPr>
          <p:nvPr>
            <p:ph type="title"/>
          </p:nvPr>
        </p:nvSpPr>
        <p:spPr/>
        <p:txBody>
          <a:bodyPr/>
          <a:lstStyle/>
          <a:p>
            <a:r>
              <a:rPr lang="en-US" altLang="zh-TW"/>
              <a:t>Click to edit Master title style</a:t>
            </a:r>
            <a:endParaRPr lang="en-US"/>
          </a:p>
        </p:txBody>
      </p:sp>
      <p:sp>
        <p:nvSpPr>
          <p:cNvPr id="12" name="Text Placeholder 10"/>
          <p:cNvSpPr>
            <a:spLocks noGrp="1"/>
          </p:cNvSpPr>
          <p:nvPr>
            <p:ph type="body" sz="quarter" idx="13"/>
          </p:nvPr>
        </p:nvSpPr>
        <p:spPr>
          <a:xfrm>
            <a:off x="533400" y="685800"/>
            <a:ext cx="8251200" cy="342900"/>
          </a:xfrm>
        </p:spPr>
        <p:txBody>
          <a:bodyPr>
            <a:normAutofit/>
          </a:bodyPr>
          <a:lstStyle>
            <a:lvl1pPr>
              <a:buFontTx/>
              <a:buNone/>
              <a:defRPr sz="1800"/>
            </a:lvl1pPr>
          </a:lstStyle>
          <a:p>
            <a:pPr lvl="0"/>
            <a:r>
              <a:rPr lang="en-US" altLang="zh-TW"/>
              <a:t>Click to edit Master text styles</a:t>
            </a:r>
          </a:p>
        </p:txBody>
      </p:sp>
      <p:sp>
        <p:nvSpPr>
          <p:cNvPr id="8" name="Footer Placeholder 4">
            <a:extLst>
              <a:ext uri="{FF2B5EF4-FFF2-40B4-BE49-F238E27FC236}">
                <a16:creationId xmlns:a16="http://schemas.microsoft.com/office/drawing/2014/main" id="{2C2B2FD6-5EEB-49FE-AE96-DE41E423427C}"/>
              </a:ext>
            </a:extLst>
          </p:cNvPr>
          <p:cNvSpPr>
            <a:spLocks noGrp="1"/>
          </p:cNvSpPr>
          <p:nvPr>
            <p:ph type="ftr" sz="quarter" idx="16"/>
          </p:nvPr>
        </p:nvSpPr>
        <p:spPr/>
        <p:txBody>
          <a:bodyPr/>
          <a:lstStyle>
            <a:lvl1pPr>
              <a:defRPr/>
            </a:lvl1pPr>
          </a:lstStyle>
          <a:p>
            <a:pPr>
              <a:defRPr/>
            </a:pPr>
            <a:endParaRPr lang="en-US" altLang="zh-TW"/>
          </a:p>
        </p:txBody>
      </p:sp>
      <p:sp>
        <p:nvSpPr>
          <p:cNvPr id="13" name="Slide Number Placeholder 5">
            <a:extLst>
              <a:ext uri="{FF2B5EF4-FFF2-40B4-BE49-F238E27FC236}">
                <a16:creationId xmlns:a16="http://schemas.microsoft.com/office/drawing/2014/main" id="{7F3FF2F7-3105-49A8-8B6B-520C9A727842}"/>
              </a:ext>
            </a:extLst>
          </p:cNvPr>
          <p:cNvSpPr>
            <a:spLocks noGrp="1"/>
          </p:cNvSpPr>
          <p:nvPr>
            <p:ph type="sldNum" sz="quarter" idx="17"/>
          </p:nvPr>
        </p:nvSpPr>
        <p:spPr/>
        <p:txBody>
          <a:bodyPr/>
          <a:lstStyle>
            <a:lvl1pPr>
              <a:defRPr/>
            </a:lvl1pPr>
          </a:lstStyle>
          <a:p>
            <a:pPr>
              <a:defRPr/>
            </a:pPr>
            <a:fld id="{7BD4F2D6-23C6-4774-85F6-024BC04D36C5}" type="slidenum">
              <a:rPr lang="en-US" altLang="zh-TW"/>
              <a:pPr>
                <a:defRPr/>
              </a:pPr>
              <a:t>‹#›</a:t>
            </a:fld>
            <a:endParaRPr lang="en-US" altLang="zh-TW"/>
          </a:p>
        </p:txBody>
      </p:sp>
    </p:spTree>
    <p:extLst>
      <p:ext uri="{BB962C8B-B14F-4D97-AF65-F5344CB8AC3E}">
        <p14:creationId xmlns:p14="http://schemas.microsoft.com/office/powerpoint/2010/main" val="2839672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457200" y="2286001"/>
            <a:ext cx="2743200" cy="2000249"/>
          </a:xfrm>
        </p:spPr>
        <p:txBody>
          <a:bodyPr lIns="274320" tIns="0" rIns="182880">
            <a:normAutofit/>
          </a:bodyPr>
          <a:lstStyle>
            <a:lvl1pPr>
              <a:lnSpc>
                <a:spcPts val="1500"/>
              </a:lnSpc>
              <a:defRPr sz="135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p:txBody>
      </p:sp>
      <p:sp>
        <p:nvSpPr>
          <p:cNvPr id="10" name="Content Placeholder 3"/>
          <p:cNvSpPr>
            <a:spLocks noGrp="1"/>
          </p:cNvSpPr>
          <p:nvPr>
            <p:ph sz="half" idx="2"/>
          </p:nvPr>
        </p:nvSpPr>
        <p:spPr>
          <a:xfrm>
            <a:off x="3238500" y="2286001"/>
            <a:ext cx="2743200" cy="2000249"/>
          </a:xfrm>
        </p:spPr>
        <p:txBody>
          <a:bodyPr lIns="274320" tIns="0" rIns="182880">
            <a:normAutofit/>
          </a:bodyPr>
          <a:lstStyle>
            <a:lvl1pPr>
              <a:lnSpc>
                <a:spcPts val="1500"/>
              </a:lnSpc>
              <a:defRPr sz="135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p:txBody>
      </p:sp>
      <p:sp>
        <p:nvSpPr>
          <p:cNvPr id="11" name="Content Placeholder 3"/>
          <p:cNvSpPr>
            <a:spLocks noGrp="1"/>
          </p:cNvSpPr>
          <p:nvPr>
            <p:ph sz="half" idx="14"/>
          </p:nvPr>
        </p:nvSpPr>
        <p:spPr>
          <a:xfrm>
            <a:off x="6019800" y="2286001"/>
            <a:ext cx="2743200" cy="2000249"/>
          </a:xfrm>
        </p:spPr>
        <p:txBody>
          <a:bodyPr lIns="274320" tIns="0" rIns="182880">
            <a:normAutofit/>
          </a:bodyPr>
          <a:lstStyle>
            <a:lvl1pPr>
              <a:lnSpc>
                <a:spcPts val="1500"/>
              </a:lnSpc>
              <a:defRPr sz="135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p:txBody>
      </p:sp>
      <p:sp>
        <p:nvSpPr>
          <p:cNvPr id="15" name="Content Placeholder 2"/>
          <p:cNvSpPr>
            <a:spLocks noGrp="1"/>
          </p:cNvSpPr>
          <p:nvPr>
            <p:ph sz="half" idx="15"/>
          </p:nvPr>
        </p:nvSpPr>
        <p:spPr>
          <a:xfrm>
            <a:off x="457200" y="1120378"/>
            <a:ext cx="2743200" cy="1108472"/>
          </a:xfrm>
        </p:spPr>
        <p:txBody>
          <a:bodyPr>
            <a:noAutofit/>
          </a:bodyPr>
          <a:lstStyle>
            <a:lvl1pPr>
              <a:defRPr sz="15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p:txBody>
      </p:sp>
      <p:sp>
        <p:nvSpPr>
          <p:cNvPr id="16" name="Content Placeholder 3"/>
          <p:cNvSpPr>
            <a:spLocks noGrp="1"/>
          </p:cNvSpPr>
          <p:nvPr>
            <p:ph sz="half" idx="16"/>
          </p:nvPr>
        </p:nvSpPr>
        <p:spPr>
          <a:xfrm>
            <a:off x="3276600" y="1120378"/>
            <a:ext cx="2667000" cy="1108472"/>
          </a:xfrm>
        </p:spPr>
        <p:txBody>
          <a:bodyPr>
            <a:normAutofit/>
          </a:bodyPr>
          <a:lstStyle>
            <a:lvl1pPr>
              <a:defRPr sz="15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p:txBody>
      </p:sp>
      <p:sp>
        <p:nvSpPr>
          <p:cNvPr id="17" name="Content Placeholder 3"/>
          <p:cNvSpPr>
            <a:spLocks noGrp="1"/>
          </p:cNvSpPr>
          <p:nvPr>
            <p:ph sz="half" idx="17"/>
          </p:nvPr>
        </p:nvSpPr>
        <p:spPr>
          <a:xfrm>
            <a:off x="6019800" y="1120378"/>
            <a:ext cx="2743200" cy="1108472"/>
          </a:xfrm>
        </p:spPr>
        <p:txBody>
          <a:bodyPr>
            <a:normAutofit/>
          </a:bodyPr>
          <a:lstStyle>
            <a:lvl1pPr>
              <a:defRPr sz="15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p:txBody>
      </p:sp>
      <p:sp>
        <p:nvSpPr>
          <p:cNvPr id="19" name="Title 18"/>
          <p:cNvSpPr>
            <a:spLocks noGrp="1"/>
          </p:cNvSpPr>
          <p:nvPr>
            <p:ph type="title"/>
          </p:nvPr>
        </p:nvSpPr>
        <p:spPr/>
        <p:txBody>
          <a:bodyPr/>
          <a:lstStyle/>
          <a:p>
            <a:r>
              <a:rPr lang="en-US" altLang="zh-TW"/>
              <a:t>Click to edit Master title style</a:t>
            </a:r>
            <a:endParaRPr lang="en-US"/>
          </a:p>
        </p:txBody>
      </p:sp>
      <p:sp>
        <p:nvSpPr>
          <p:cNvPr id="20" name="Text Placeholder 10"/>
          <p:cNvSpPr>
            <a:spLocks noGrp="1"/>
          </p:cNvSpPr>
          <p:nvPr>
            <p:ph type="body" sz="quarter" idx="13"/>
          </p:nvPr>
        </p:nvSpPr>
        <p:spPr>
          <a:xfrm>
            <a:off x="533400" y="685800"/>
            <a:ext cx="8251200" cy="342900"/>
          </a:xfrm>
        </p:spPr>
        <p:txBody>
          <a:bodyPr>
            <a:normAutofit/>
          </a:bodyPr>
          <a:lstStyle>
            <a:lvl1pPr>
              <a:buFontTx/>
              <a:buNone/>
              <a:defRPr sz="1800"/>
            </a:lvl1pPr>
          </a:lstStyle>
          <a:p>
            <a:pPr lvl="0"/>
            <a:r>
              <a:rPr lang="en-US" altLang="zh-TW"/>
              <a:t>Click to edit Master text styles</a:t>
            </a:r>
          </a:p>
        </p:txBody>
      </p:sp>
      <p:sp>
        <p:nvSpPr>
          <p:cNvPr id="12" name="Footer Placeholder 4">
            <a:extLst>
              <a:ext uri="{FF2B5EF4-FFF2-40B4-BE49-F238E27FC236}">
                <a16:creationId xmlns:a16="http://schemas.microsoft.com/office/drawing/2014/main" id="{D9B3AB92-239B-492E-8EB1-37F4F35A7627}"/>
              </a:ext>
            </a:extLst>
          </p:cNvPr>
          <p:cNvSpPr>
            <a:spLocks noGrp="1"/>
          </p:cNvSpPr>
          <p:nvPr>
            <p:ph type="ftr" sz="quarter" idx="18"/>
          </p:nvPr>
        </p:nvSpPr>
        <p:spPr/>
        <p:txBody>
          <a:bodyPr/>
          <a:lstStyle>
            <a:lvl1pPr>
              <a:defRPr/>
            </a:lvl1pPr>
          </a:lstStyle>
          <a:p>
            <a:pPr>
              <a:defRPr/>
            </a:pPr>
            <a:endParaRPr lang="en-US" altLang="zh-TW"/>
          </a:p>
        </p:txBody>
      </p:sp>
      <p:sp>
        <p:nvSpPr>
          <p:cNvPr id="13" name="Slide Number Placeholder 5">
            <a:extLst>
              <a:ext uri="{FF2B5EF4-FFF2-40B4-BE49-F238E27FC236}">
                <a16:creationId xmlns:a16="http://schemas.microsoft.com/office/drawing/2014/main" id="{88D476EC-A48F-417A-8D47-EBE7C3C5BA66}"/>
              </a:ext>
            </a:extLst>
          </p:cNvPr>
          <p:cNvSpPr>
            <a:spLocks noGrp="1"/>
          </p:cNvSpPr>
          <p:nvPr>
            <p:ph type="sldNum" sz="quarter" idx="19"/>
          </p:nvPr>
        </p:nvSpPr>
        <p:spPr/>
        <p:txBody>
          <a:bodyPr/>
          <a:lstStyle>
            <a:lvl1pPr>
              <a:defRPr/>
            </a:lvl1pPr>
          </a:lstStyle>
          <a:p>
            <a:pPr>
              <a:defRPr/>
            </a:pPr>
            <a:fld id="{72815EF2-AAC8-4CB7-9052-949B29CEB8E6}" type="slidenum">
              <a:rPr lang="en-US" altLang="zh-TW"/>
              <a:pPr>
                <a:defRPr/>
              </a:pPr>
              <a:t>‹#›</a:t>
            </a:fld>
            <a:endParaRPr lang="en-US" altLang="zh-TW"/>
          </a:p>
        </p:txBody>
      </p:sp>
    </p:spTree>
    <p:extLst>
      <p:ext uri="{BB962C8B-B14F-4D97-AF65-F5344CB8AC3E}">
        <p14:creationId xmlns:p14="http://schemas.microsoft.com/office/powerpoint/2010/main" val="2928427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1"/>
            <a:ext cx="5334000" cy="3451622"/>
          </a:xfrm>
        </p:spPr>
        <p:txBody>
          <a:bodyPr/>
          <a:lstStyle>
            <a:lvl1pPr>
              <a:defRPr sz="1800"/>
            </a:lvl1pPr>
            <a:lvl2pPr>
              <a:defRPr sz="1500"/>
            </a:lvl2pPr>
            <a:lvl3pPr>
              <a:defRPr sz="1500"/>
            </a:lvl3pPr>
            <a:lvl4pPr>
              <a:defRPr sz="1200"/>
            </a:lvl4pPr>
            <a:lvl5pPr>
              <a:defRPr sz="12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dirty="0"/>
          </a:p>
        </p:txBody>
      </p:sp>
      <p:sp>
        <p:nvSpPr>
          <p:cNvPr id="4" name="Text Placeholder 3"/>
          <p:cNvSpPr>
            <a:spLocks noGrp="1"/>
          </p:cNvSpPr>
          <p:nvPr>
            <p:ph type="body" sz="half" idx="2"/>
          </p:nvPr>
        </p:nvSpPr>
        <p:spPr>
          <a:xfrm>
            <a:off x="5943601" y="1143000"/>
            <a:ext cx="2855915" cy="3451624"/>
          </a:xfrm>
        </p:spPr>
        <p:txBody>
          <a:bodyPr/>
          <a:lstStyle>
            <a:lvl1pPr marL="0" indent="0">
              <a:lnSpc>
                <a:spcPts val="1200"/>
              </a:lnSpc>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14" name="Title 13"/>
          <p:cNvSpPr>
            <a:spLocks noGrp="1"/>
          </p:cNvSpPr>
          <p:nvPr>
            <p:ph type="title"/>
          </p:nvPr>
        </p:nvSpPr>
        <p:spPr/>
        <p:txBody>
          <a:bodyPr/>
          <a:lstStyle/>
          <a:p>
            <a:r>
              <a:rPr lang="en-US" altLang="zh-TW"/>
              <a:t>Click to edit Master title style</a:t>
            </a:r>
            <a:endParaRPr lang="en-US"/>
          </a:p>
        </p:txBody>
      </p:sp>
      <p:sp>
        <p:nvSpPr>
          <p:cNvPr id="15" name="Text Placeholder 10"/>
          <p:cNvSpPr>
            <a:spLocks noGrp="1"/>
          </p:cNvSpPr>
          <p:nvPr>
            <p:ph type="body" sz="quarter" idx="13"/>
          </p:nvPr>
        </p:nvSpPr>
        <p:spPr>
          <a:xfrm>
            <a:off x="533400" y="685800"/>
            <a:ext cx="8251200" cy="342900"/>
          </a:xfrm>
        </p:spPr>
        <p:txBody>
          <a:bodyPr>
            <a:normAutofit/>
          </a:bodyPr>
          <a:lstStyle>
            <a:lvl1pPr>
              <a:buFontTx/>
              <a:buNone/>
              <a:defRPr sz="1800"/>
            </a:lvl1pPr>
          </a:lstStyle>
          <a:p>
            <a:pPr lvl="0"/>
            <a:r>
              <a:rPr lang="en-US" altLang="zh-TW"/>
              <a:t>Click to edit Master text styles</a:t>
            </a:r>
          </a:p>
        </p:txBody>
      </p:sp>
      <p:sp>
        <p:nvSpPr>
          <p:cNvPr id="6" name="Footer Placeholder 4">
            <a:extLst>
              <a:ext uri="{FF2B5EF4-FFF2-40B4-BE49-F238E27FC236}">
                <a16:creationId xmlns:a16="http://schemas.microsoft.com/office/drawing/2014/main" id="{1AA011F9-6346-4E47-8C60-DACA270F567E}"/>
              </a:ext>
            </a:extLst>
          </p:cNvPr>
          <p:cNvSpPr>
            <a:spLocks noGrp="1"/>
          </p:cNvSpPr>
          <p:nvPr>
            <p:ph type="ftr" sz="quarter" idx="14"/>
          </p:nvPr>
        </p:nvSpPr>
        <p:spPr/>
        <p:txBody>
          <a:bodyPr/>
          <a:lstStyle>
            <a:lvl1pPr>
              <a:defRPr/>
            </a:lvl1pPr>
          </a:lstStyle>
          <a:p>
            <a:pPr>
              <a:defRPr/>
            </a:pPr>
            <a:endParaRPr lang="en-US" altLang="zh-TW"/>
          </a:p>
        </p:txBody>
      </p:sp>
      <p:sp>
        <p:nvSpPr>
          <p:cNvPr id="7" name="Slide Number Placeholder 5">
            <a:extLst>
              <a:ext uri="{FF2B5EF4-FFF2-40B4-BE49-F238E27FC236}">
                <a16:creationId xmlns:a16="http://schemas.microsoft.com/office/drawing/2014/main" id="{CC0C078F-3CE7-4AAF-B6B9-34AD21306C23}"/>
              </a:ext>
            </a:extLst>
          </p:cNvPr>
          <p:cNvSpPr>
            <a:spLocks noGrp="1"/>
          </p:cNvSpPr>
          <p:nvPr>
            <p:ph type="sldNum" sz="quarter" idx="15"/>
          </p:nvPr>
        </p:nvSpPr>
        <p:spPr/>
        <p:txBody>
          <a:bodyPr/>
          <a:lstStyle>
            <a:lvl1pPr>
              <a:defRPr/>
            </a:lvl1pPr>
          </a:lstStyle>
          <a:p>
            <a:pPr>
              <a:defRPr/>
            </a:pPr>
            <a:fld id="{63080EC2-3D3B-4773-A0F2-54AF7EF32DDB}" type="slidenum">
              <a:rPr lang="en-US" altLang="zh-TW"/>
              <a:pPr>
                <a:defRPr/>
              </a:pPr>
              <a:t>‹#›</a:t>
            </a:fld>
            <a:endParaRPr lang="en-US" altLang="zh-TW"/>
          </a:p>
        </p:txBody>
      </p:sp>
    </p:spTree>
    <p:extLst>
      <p:ext uri="{BB962C8B-B14F-4D97-AF65-F5344CB8AC3E}">
        <p14:creationId xmlns:p14="http://schemas.microsoft.com/office/powerpoint/2010/main" val="787014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50500" y="759800"/>
            <a:ext cx="61077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1pPr>
            <a:lvl2pPr lvl="1"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2pPr>
            <a:lvl3pPr lvl="2"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3pPr>
            <a:lvl4pPr lvl="3"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4pPr>
            <a:lvl5pPr lvl="4"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5pPr>
            <a:lvl6pPr lvl="5"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6pPr>
            <a:lvl7pPr lvl="6"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7pPr>
            <a:lvl8pPr lvl="7"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8pPr>
            <a:lvl9pPr lvl="8"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550500" y="1353948"/>
            <a:ext cx="6107700" cy="30339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1pPr>
            <a:lvl2pPr marL="914400" lvl="1"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2pPr>
            <a:lvl3pPr marL="1371600" lvl="2"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3pPr>
            <a:lvl4pPr marL="1828800" lvl="3"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4pPr>
            <a:lvl5pPr marL="2286000" lvl="4"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5pPr>
            <a:lvl6pPr marL="2743200" lvl="5"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6pPr>
            <a:lvl7pPr marL="3200400" lvl="6"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7pPr>
            <a:lvl8pPr marL="3657600" lvl="7"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8pPr>
            <a:lvl9pPr marL="4114800" lvl="8" indent="-381000" rtl="0">
              <a:lnSpc>
                <a:spcPct val="115000"/>
              </a:lnSpc>
              <a:spcBef>
                <a:spcPts val="800"/>
              </a:spcBef>
              <a:spcAft>
                <a:spcPts val="800"/>
              </a:spcAft>
              <a:buClr>
                <a:schemeClr val="dk1"/>
              </a:buClr>
              <a:buSzPts val="2400"/>
              <a:buFont typeface="News Cycle"/>
              <a:buChar char="■"/>
              <a:defRPr sz="2400">
                <a:solidFill>
                  <a:schemeClr val="dk1"/>
                </a:solidFill>
                <a:latin typeface="News Cycle"/>
                <a:ea typeface="News Cycle"/>
                <a:cs typeface="News Cycle"/>
                <a:sym typeface="News Cycle"/>
              </a:defRPr>
            </a:lvl9pPr>
          </a:lstStyle>
          <a:p>
            <a:endParaRPr/>
          </a:p>
        </p:txBody>
      </p:sp>
      <p:sp>
        <p:nvSpPr>
          <p:cNvPr id="8" name="Google Shape;8;p1"/>
          <p:cNvSpPr txBox="1">
            <a:spLocks noGrp="1"/>
          </p:cNvSpPr>
          <p:nvPr>
            <p:ph type="sldNum" idx="12"/>
          </p:nvPr>
        </p:nvSpPr>
        <p:spPr>
          <a:xfrm>
            <a:off x="8346250" y="4688650"/>
            <a:ext cx="569100" cy="454800"/>
          </a:xfrm>
          <a:prstGeom prst="rect">
            <a:avLst/>
          </a:prstGeom>
          <a:noFill/>
          <a:ln>
            <a:noFill/>
          </a:ln>
        </p:spPr>
        <p:txBody>
          <a:bodyPr spcFirstLastPara="1" wrap="square" lIns="0" tIns="0" rIns="0" bIns="0" anchor="ctr" anchorCtr="0">
            <a:noAutofit/>
          </a:bodyPr>
          <a:lstStyle>
            <a:lvl1pPr lvl="0" algn="ctr" rtl="0">
              <a:buNone/>
              <a:defRPr sz="1300">
                <a:solidFill>
                  <a:schemeClr val="lt1"/>
                </a:solidFill>
                <a:latin typeface="Oswald"/>
                <a:ea typeface="Oswald"/>
                <a:cs typeface="Oswald"/>
                <a:sym typeface="Oswald"/>
              </a:defRPr>
            </a:lvl1pPr>
            <a:lvl2pPr lvl="1" algn="ctr" rtl="0">
              <a:buNone/>
              <a:defRPr sz="1300">
                <a:solidFill>
                  <a:schemeClr val="lt1"/>
                </a:solidFill>
                <a:latin typeface="Oswald"/>
                <a:ea typeface="Oswald"/>
                <a:cs typeface="Oswald"/>
                <a:sym typeface="Oswald"/>
              </a:defRPr>
            </a:lvl2pPr>
            <a:lvl3pPr lvl="2" algn="ctr" rtl="0">
              <a:buNone/>
              <a:defRPr sz="1300">
                <a:solidFill>
                  <a:schemeClr val="lt1"/>
                </a:solidFill>
                <a:latin typeface="Oswald"/>
                <a:ea typeface="Oswald"/>
                <a:cs typeface="Oswald"/>
                <a:sym typeface="Oswald"/>
              </a:defRPr>
            </a:lvl3pPr>
            <a:lvl4pPr lvl="3" algn="ctr" rtl="0">
              <a:buNone/>
              <a:defRPr sz="1300">
                <a:solidFill>
                  <a:schemeClr val="lt1"/>
                </a:solidFill>
                <a:latin typeface="Oswald"/>
                <a:ea typeface="Oswald"/>
                <a:cs typeface="Oswald"/>
                <a:sym typeface="Oswald"/>
              </a:defRPr>
            </a:lvl4pPr>
            <a:lvl5pPr lvl="4" algn="ctr" rtl="0">
              <a:buNone/>
              <a:defRPr sz="1300">
                <a:solidFill>
                  <a:schemeClr val="lt1"/>
                </a:solidFill>
                <a:latin typeface="Oswald"/>
                <a:ea typeface="Oswald"/>
                <a:cs typeface="Oswald"/>
                <a:sym typeface="Oswald"/>
              </a:defRPr>
            </a:lvl5pPr>
            <a:lvl6pPr lvl="5" algn="ctr" rtl="0">
              <a:buNone/>
              <a:defRPr sz="1300">
                <a:solidFill>
                  <a:schemeClr val="lt1"/>
                </a:solidFill>
                <a:latin typeface="Oswald"/>
                <a:ea typeface="Oswald"/>
                <a:cs typeface="Oswald"/>
                <a:sym typeface="Oswald"/>
              </a:defRPr>
            </a:lvl6pPr>
            <a:lvl7pPr lvl="6" algn="ctr" rtl="0">
              <a:buNone/>
              <a:defRPr sz="1300">
                <a:solidFill>
                  <a:schemeClr val="lt1"/>
                </a:solidFill>
                <a:latin typeface="Oswald"/>
                <a:ea typeface="Oswald"/>
                <a:cs typeface="Oswald"/>
                <a:sym typeface="Oswald"/>
              </a:defRPr>
            </a:lvl7pPr>
            <a:lvl8pPr lvl="7" algn="ctr" rtl="0">
              <a:buNone/>
              <a:defRPr sz="1300">
                <a:solidFill>
                  <a:schemeClr val="lt1"/>
                </a:solidFill>
                <a:latin typeface="Oswald"/>
                <a:ea typeface="Oswald"/>
                <a:cs typeface="Oswald"/>
                <a:sym typeface="Oswald"/>
              </a:defRPr>
            </a:lvl8pPr>
            <a:lvl9pPr lvl="8" algn="ctr" rtl="0">
              <a:buNone/>
              <a:defRPr sz="1300">
                <a:solidFill>
                  <a:schemeClr val="lt1"/>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5" r:id="rId4"/>
    <p:sldLayoutId id="2147483657" r:id="rId5"/>
    <p:sldLayoutId id="2147483659" r:id="rId6"/>
    <p:sldLayoutId id="2147483660" r:id="rId7"/>
    <p:sldLayoutId id="2147483661" r:id="rId8"/>
    <p:sldLayoutId id="2147483662" r:id="rId9"/>
    <p:sldLayoutId id="2147483663"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8.jpeg"/><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8" Type="http://schemas.openxmlformats.org/officeDocument/2006/relationships/hyperlink" Target="http://libdr1.eduhk.hk/imgdata/arch00/link/archive/1/instarh/3639_image.pdf" TargetMode="External"/><Relationship Id="rId3" Type="http://schemas.openxmlformats.org/officeDocument/2006/relationships/image" Target="../media/image5.png"/><Relationship Id="rId7" Type="http://schemas.openxmlformats.org/officeDocument/2006/relationships/hyperlink" Target="https://web.s.ebscohost.com/ehost/pdfviewer/pdfviewer?vid=0&amp;sid=e664ae57-965b-4962-9113-9a1652c64b83%40redis" TargetMode="External"/><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0.png"/><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diagramLayout" Target="../diagrams/layout8.xml"/><Relationship Id="rId7" Type="http://schemas.openxmlformats.org/officeDocument/2006/relationships/image" Target="../media/image22.png"/><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hyperlink" Target="https://www.eduhk.hk/pesummerschool/Website2008/doc/Pri-LessonforAnalysis.pdf" TargetMode="External"/><Relationship Id="rId2" Type="http://schemas.openxmlformats.org/officeDocument/2006/relationships/hyperlink" Target="https://www.eduhk.hk/pesummerschool/Website2007/doc/Pri%20-%20Lesson%20for%20Analysis.pdf" TargetMode="External"/><Relationship Id="rId1" Type="http://schemas.openxmlformats.org/officeDocument/2006/relationships/slideLayout" Target="../slideLayouts/slideLayout3.xml"/><Relationship Id="rId6" Type="http://schemas.openxmlformats.org/officeDocument/2006/relationships/hyperlink" Target="https://www.eduhk.hk/pesummerschool/Doc/Lesson%20plan_Sec.pdf" TargetMode="External"/><Relationship Id="rId5" Type="http://schemas.openxmlformats.org/officeDocument/2006/relationships/hyperlink" Target="https://www.eduhk.hk/pesummerschool/Website2009/doc/LessonforAnalysis-Pri.pdf" TargetMode="External"/><Relationship Id="rId4" Type="http://schemas.openxmlformats.org/officeDocument/2006/relationships/hyperlink" Target="https://www.eduhk.hk/pesummerschool/Website2010/Doc/SumSchdemLessonPhi2010.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eduhk.hk/pesummerschool/Website2009/doc/Seminar-S1.5.pdf" TargetMode="External"/><Relationship Id="rId2" Type="http://schemas.openxmlformats.org/officeDocument/2006/relationships/hyperlink" Target="https://www.eduhk.hk/pesummerschool/Website2009/doc/Seminar-P2.5.pdf" TargetMode="External"/><Relationship Id="rId1" Type="http://schemas.openxmlformats.org/officeDocument/2006/relationships/slideLayout" Target="../slideLayouts/slideLayout3.xml"/><Relationship Id="rId6" Type="http://schemas.openxmlformats.org/officeDocument/2006/relationships/hyperlink" Target="https://www.eduhk.hk/hkpetc/Website2019/Doc/PS8-A.pdf" TargetMode="External"/><Relationship Id="rId5" Type="http://schemas.openxmlformats.org/officeDocument/2006/relationships/hyperlink" Target="https://www.eduhk.hk/hkpetc/Website2019/Doc/PS3-A.pdf" TargetMode="External"/><Relationship Id="rId4" Type="http://schemas.openxmlformats.org/officeDocument/2006/relationships/hyperlink" Target="https://www.eduhk.hk/pesummerschool/Website2010/Doc/S1.4-ExperienceofTinShuiWaiGovtSecSch.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2"/>
          <p:cNvSpPr txBox="1">
            <a:spLocks noGrp="1"/>
          </p:cNvSpPr>
          <p:nvPr>
            <p:ph type="ctrTitle"/>
          </p:nvPr>
        </p:nvSpPr>
        <p:spPr>
          <a:xfrm>
            <a:off x="233916" y="2823293"/>
            <a:ext cx="4125500" cy="2361375"/>
          </a:xfrm>
          <a:prstGeom prst="rect">
            <a:avLst/>
          </a:prstGeom>
        </p:spPr>
        <p:txBody>
          <a:bodyPr spcFirstLastPara="1" wrap="square" lIns="0" tIns="0" rIns="0" bIns="0" anchor="b" anchorCtr="0">
            <a:noAutofit/>
          </a:bodyPr>
          <a:lstStyle/>
          <a:p>
            <a:pPr lvl="0"/>
            <a:r>
              <a:rPr lang="en-US" sz="2800" dirty="0">
                <a:latin typeface="+mn-lt"/>
              </a:rPr>
              <a:t>The development of Spectrum of Teaching Styles in Hong Kong</a:t>
            </a:r>
            <a:br>
              <a:rPr lang="en-US" sz="2800" dirty="0">
                <a:latin typeface="+mn-lt"/>
              </a:rPr>
            </a:br>
            <a:br>
              <a:rPr lang="en-US" sz="2800" dirty="0">
                <a:latin typeface="+mn-lt"/>
              </a:rPr>
            </a:br>
            <a:r>
              <a:rPr lang="en-US" sz="1200" dirty="0">
                <a:latin typeface="+mn-lt"/>
              </a:rPr>
              <a:t>KAM, Wai Keung Kevin </a:t>
            </a:r>
            <a:br>
              <a:rPr lang="en-US" sz="1200" dirty="0">
                <a:latin typeface="+mn-lt"/>
              </a:rPr>
            </a:br>
            <a:r>
              <a:rPr lang="en-US" sz="1200" dirty="0">
                <a:latin typeface="+mn-lt"/>
              </a:rPr>
              <a:t>28 March </a:t>
            </a:r>
            <a:r>
              <a:rPr lang="en-US" altLang="zh-TW" sz="1200" dirty="0">
                <a:latin typeface="+mn-lt"/>
              </a:rPr>
              <a:t>2022</a:t>
            </a:r>
            <a:br>
              <a:rPr lang="en-US" sz="2800" dirty="0"/>
            </a:br>
            <a:endParaRPr lang="en-US" sz="2800" dirty="0"/>
          </a:p>
        </p:txBody>
      </p:sp>
      <p:pic>
        <p:nvPicPr>
          <p:cNvPr id="127" name="Google Shape;127;p12"/>
          <p:cNvPicPr preferRelativeResize="0"/>
          <p:nvPr/>
        </p:nvPicPr>
        <p:blipFill>
          <a:blip r:embed="rId3"/>
          <a:stretch>
            <a:fillRect/>
          </a:stretch>
        </p:blipFill>
        <p:spPr>
          <a:xfrm>
            <a:off x="3596351" y="1246309"/>
            <a:ext cx="5493791" cy="2692050"/>
          </a:xfrm>
          <a:custGeom>
            <a:avLst/>
            <a:gdLst/>
            <a:ahLst/>
            <a:cxnLst/>
            <a:rect l="l" t="t" r="r" b="b"/>
            <a:pathLst>
              <a:path w="21600" h="21600" extrusionOk="0">
                <a:moveTo>
                  <a:pt x="0" y="0"/>
                </a:moveTo>
                <a:lnTo>
                  <a:pt x="0" y="7154"/>
                </a:lnTo>
                <a:lnTo>
                  <a:pt x="2410" y="6725"/>
                </a:lnTo>
                <a:lnTo>
                  <a:pt x="2410" y="0"/>
                </a:lnTo>
                <a:lnTo>
                  <a:pt x="0" y="0"/>
                </a:lnTo>
                <a:close/>
                <a:moveTo>
                  <a:pt x="9278" y="0"/>
                </a:moveTo>
                <a:lnTo>
                  <a:pt x="9278" y="4888"/>
                </a:lnTo>
                <a:lnTo>
                  <a:pt x="17160" y="3482"/>
                </a:lnTo>
                <a:lnTo>
                  <a:pt x="17160" y="0"/>
                </a:lnTo>
                <a:lnTo>
                  <a:pt x="9278" y="0"/>
                </a:lnTo>
                <a:close/>
                <a:moveTo>
                  <a:pt x="17788" y="0"/>
                </a:moveTo>
                <a:lnTo>
                  <a:pt x="17788" y="1358"/>
                </a:lnTo>
                <a:lnTo>
                  <a:pt x="21600" y="679"/>
                </a:lnTo>
                <a:lnTo>
                  <a:pt x="21600" y="0"/>
                </a:lnTo>
                <a:lnTo>
                  <a:pt x="17788" y="0"/>
                </a:lnTo>
                <a:close/>
                <a:moveTo>
                  <a:pt x="21600" y="1291"/>
                </a:moveTo>
                <a:lnTo>
                  <a:pt x="17790" y="1971"/>
                </a:lnTo>
                <a:lnTo>
                  <a:pt x="17788" y="13824"/>
                </a:lnTo>
                <a:lnTo>
                  <a:pt x="21600" y="13144"/>
                </a:lnTo>
                <a:lnTo>
                  <a:pt x="21600" y="1291"/>
                </a:lnTo>
                <a:close/>
                <a:moveTo>
                  <a:pt x="8652" y="2564"/>
                </a:moveTo>
                <a:lnTo>
                  <a:pt x="3036" y="3564"/>
                </a:lnTo>
                <a:lnTo>
                  <a:pt x="3036" y="11482"/>
                </a:lnTo>
                <a:lnTo>
                  <a:pt x="8652" y="10482"/>
                </a:lnTo>
                <a:lnTo>
                  <a:pt x="8652" y="2564"/>
                </a:lnTo>
                <a:close/>
                <a:moveTo>
                  <a:pt x="17160" y="4161"/>
                </a:moveTo>
                <a:lnTo>
                  <a:pt x="9278" y="5565"/>
                </a:lnTo>
                <a:lnTo>
                  <a:pt x="9278" y="21600"/>
                </a:lnTo>
                <a:lnTo>
                  <a:pt x="17160" y="21600"/>
                </a:lnTo>
                <a:lnTo>
                  <a:pt x="17160" y="4161"/>
                </a:lnTo>
                <a:close/>
                <a:moveTo>
                  <a:pt x="8651" y="11102"/>
                </a:moveTo>
                <a:lnTo>
                  <a:pt x="3036" y="12104"/>
                </a:lnTo>
                <a:lnTo>
                  <a:pt x="3036" y="21600"/>
                </a:lnTo>
                <a:lnTo>
                  <a:pt x="8651" y="21600"/>
                </a:lnTo>
                <a:lnTo>
                  <a:pt x="8651" y="11102"/>
                </a:lnTo>
                <a:close/>
                <a:moveTo>
                  <a:pt x="21600" y="13758"/>
                </a:moveTo>
                <a:lnTo>
                  <a:pt x="17788" y="14436"/>
                </a:lnTo>
                <a:lnTo>
                  <a:pt x="17788" y="18665"/>
                </a:lnTo>
                <a:lnTo>
                  <a:pt x="21600" y="17985"/>
                </a:lnTo>
                <a:lnTo>
                  <a:pt x="21600" y="13758"/>
                </a:lnTo>
                <a:close/>
              </a:path>
            </a:pathLst>
          </a:custGeom>
          <a:noFill/>
          <a:ln>
            <a:noFill/>
          </a:ln>
        </p:spPr>
      </p:pic>
      <p:sp>
        <p:nvSpPr>
          <p:cNvPr id="128" name="Google Shape;128;p12"/>
          <p:cNvSpPr/>
          <p:nvPr/>
        </p:nvSpPr>
        <p:spPr>
          <a:xfrm>
            <a:off x="3650209" y="0"/>
            <a:ext cx="563814" cy="1699704"/>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rgbClr val="0DB8CC">
              <a:alpha val="435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p:txBody>
      </p:sp>
      <p:sp>
        <p:nvSpPr>
          <p:cNvPr id="129" name="Google Shape;129;p12"/>
          <p:cNvSpPr/>
          <p:nvPr/>
        </p:nvSpPr>
        <p:spPr>
          <a:xfrm>
            <a:off x="4359415" y="609095"/>
            <a:ext cx="1314792" cy="2119176"/>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rgbClr val="FFA604">
              <a:alpha val="4581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30" name="Google Shape;130;p12"/>
          <p:cNvSpPr/>
          <p:nvPr/>
        </p:nvSpPr>
        <p:spPr>
          <a:xfrm>
            <a:off x="7813106" y="3277330"/>
            <a:ext cx="892296" cy="1165914"/>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rgbClr val="FFD104">
              <a:alpha val="4860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31" name="Google Shape;131;p12"/>
          <p:cNvSpPr/>
          <p:nvPr/>
        </p:nvSpPr>
        <p:spPr>
          <a:xfrm>
            <a:off x="8259254" y="609095"/>
            <a:ext cx="892296" cy="297729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rgbClr val="0DB8CC">
              <a:alpha val="435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0F8682B-9452-4B4B-A635-89C2C58BABA4}"/>
              </a:ext>
            </a:extLst>
          </p:cNvPr>
          <p:cNvPicPr>
            <a:picLocks noChangeAspect="1"/>
          </p:cNvPicPr>
          <p:nvPr/>
        </p:nvPicPr>
        <p:blipFill rotWithShape="1">
          <a:blip r:embed="rId4"/>
          <a:srcRect r="79051" b="66511"/>
          <a:stretch/>
        </p:blipFill>
        <p:spPr>
          <a:xfrm>
            <a:off x="5736553" y="4386955"/>
            <a:ext cx="997539" cy="756545"/>
          </a:xfrm>
          <a:prstGeom prst="rect">
            <a:avLst/>
          </a:prstGeom>
        </p:spPr>
      </p:pic>
      <p:pic>
        <p:nvPicPr>
          <p:cNvPr id="3" name="Picture 2">
            <a:extLst>
              <a:ext uri="{FF2B5EF4-FFF2-40B4-BE49-F238E27FC236}">
                <a16:creationId xmlns:a16="http://schemas.microsoft.com/office/drawing/2014/main" id="{858033C1-C517-4F45-BA8A-55A8B8346C9D}"/>
              </a:ext>
            </a:extLst>
          </p:cNvPr>
          <p:cNvPicPr>
            <a:picLocks noChangeAspect="1"/>
          </p:cNvPicPr>
          <p:nvPr/>
        </p:nvPicPr>
        <p:blipFill>
          <a:blip r:embed="rId5"/>
          <a:stretch>
            <a:fillRect/>
          </a:stretch>
        </p:blipFill>
        <p:spPr>
          <a:xfrm>
            <a:off x="127626" y="0"/>
            <a:ext cx="1761243" cy="1244016"/>
          </a:xfrm>
          <a:prstGeom prst="rect">
            <a:avLst/>
          </a:prstGeom>
        </p:spPr>
      </p:pic>
      <p:pic>
        <p:nvPicPr>
          <p:cNvPr id="4" name="Picture 3">
            <a:extLst>
              <a:ext uri="{FF2B5EF4-FFF2-40B4-BE49-F238E27FC236}">
                <a16:creationId xmlns:a16="http://schemas.microsoft.com/office/drawing/2014/main" id="{D5FD0DA2-559A-4D1E-AAA4-844773F689A3}"/>
              </a:ext>
            </a:extLst>
          </p:cNvPr>
          <p:cNvPicPr>
            <a:picLocks noChangeAspect="1"/>
          </p:cNvPicPr>
          <p:nvPr/>
        </p:nvPicPr>
        <p:blipFill>
          <a:blip r:embed="rId6"/>
          <a:stretch>
            <a:fillRect/>
          </a:stretch>
        </p:blipFill>
        <p:spPr>
          <a:xfrm>
            <a:off x="6817386" y="4397222"/>
            <a:ext cx="2272756" cy="746278"/>
          </a:xfrm>
          <a:prstGeom prst="rect">
            <a:avLst/>
          </a:prstGeom>
          <a:solidFill>
            <a:schemeClr val="bg1"/>
          </a:solid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a:extLst>
              <a:ext uri="{FF2B5EF4-FFF2-40B4-BE49-F238E27FC236}">
                <a16:creationId xmlns:a16="http://schemas.microsoft.com/office/drawing/2014/main" id="{19C223A9-8679-47D7-BF5E-79EFA2FE4364}"/>
              </a:ext>
            </a:extLst>
          </p:cNvPr>
          <p:cNvSpPr>
            <a:spLocks noGrp="1"/>
          </p:cNvSpPr>
          <p:nvPr>
            <p:ph type="title"/>
          </p:nvPr>
        </p:nvSpPr>
        <p:spPr>
          <a:xfrm>
            <a:off x="1104201" y="195730"/>
            <a:ext cx="7152294" cy="479822"/>
          </a:xfrm>
        </p:spPr>
        <p:txBody>
          <a:bodyPr/>
          <a:lstStyle/>
          <a:p>
            <a:pPr eaLnBrk="1" hangingPunct="1"/>
            <a:r>
              <a:rPr lang="en-US" altLang="zh-TW" dirty="0"/>
              <a:t>9 Generic Skills </a:t>
            </a:r>
            <a:r>
              <a:rPr lang="en-US" altLang="zh-TW" dirty="0">
                <a:sym typeface="Wingdings" panose="05000000000000000000" pitchFamily="2" charset="2"/>
              </a:rPr>
              <a:t>         </a:t>
            </a:r>
            <a:r>
              <a:rPr lang="en-US" altLang="zh-TW" dirty="0"/>
              <a:t>learning to learn skills </a:t>
            </a:r>
          </a:p>
        </p:txBody>
      </p:sp>
      <p:sp>
        <p:nvSpPr>
          <p:cNvPr id="30" name="Right Arrow 29">
            <a:extLst>
              <a:ext uri="{FF2B5EF4-FFF2-40B4-BE49-F238E27FC236}">
                <a16:creationId xmlns:a16="http://schemas.microsoft.com/office/drawing/2014/main" id="{9A334001-31BB-4F46-A59B-A6DEFDD84A0A}"/>
              </a:ext>
            </a:extLst>
          </p:cNvPr>
          <p:cNvSpPr/>
          <p:nvPr/>
        </p:nvSpPr>
        <p:spPr>
          <a:xfrm>
            <a:off x="3637445" y="175955"/>
            <a:ext cx="571500" cy="457200"/>
          </a:xfrm>
          <a:prstGeom prst="rightArrow">
            <a:avLst>
              <a:gd name="adj1" fmla="val 25410"/>
              <a:gd name="adj2" fmla="val 50000"/>
            </a:avLst>
          </a:prstGeom>
          <a:ln/>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n-US" altLang="zh-TW" sz="1050">
              <a:solidFill>
                <a:srgbClr val="FFFFFF"/>
              </a:solidFill>
            </a:endParaRPr>
          </a:p>
        </p:txBody>
      </p:sp>
      <p:pic>
        <p:nvPicPr>
          <p:cNvPr id="27" name="Picture 26">
            <a:extLst>
              <a:ext uri="{FF2B5EF4-FFF2-40B4-BE49-F238E27FC236}">
                <a16:creationId xmlns:a16="http://schemas.microsoft.com/office/drawing/2014/main" id="{7AA65045-7B50-4751-833B-977737A270D9}"/>
              </a:ext>
            </a:extLst>
          </p:cNvPr>
          <p:cNvPicPr>
            <a:picLocks noChangeAspect="1"/>
          </p:cNvPicPr>
          <p:nvPr/>
        </p:nvPicPr>
        <p:blipFill>
          <a:blip r:embed="rId2"/>
          <a:stretch>
            <a:fillRect/>
          </a:stretch>
        </p:blipFill>
        <p:spPr>
          <a:xfrm>
            <a:off x="0" y="1267334"/>
            <a:ext cx="9144000" cy="260883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2" descr="single_piece.png">
            <a:extLst>
              <a:ext uri="{FF2B5EF4-FFF2-40B4-BE49-F238E27FC236}">
                <a16:creationId xmlns:a16="http://schemas.microsoft.com/office/drawing/2014/main" id="{0A500D10-73E4-4DB8-9C10-6CCBFCAED4EE}"/>
              </a:ext>
            </a:extLst>
          </p:cNvPr>
          <p:cNvPicPr>
            <a:picLocks noChangeAspect="1"/>
          </p:cNvPicPr>
          <p:nvPr/>
        </p:nvPicPr>
        <p:blipFill>
          <a:blip r:embed="rId2" cstate="print">
            <a:duotone>
              <a:schemeClr val="accent1">
                <a:shade val="45000"/>
                <a:satMod val="135000"/>
              </a:schemeClr>
              <a:prstClr val="white"/>
            </a:duotone>
          </a:blip>
          <a:stretch>
            <a:fillRect/>
          </a:stretch>
        </p:blipFill>
        <p:spPr>
          <a:xfrm rot="637804">
            <a:off x="6199202" y="3129908"/>
            <a:ext cx="1649783" cy="1543050"/>
          </a:xfrm>
          <a:prstGeom prst="rect">
            <a:avLst/>
          </a:prstGeom>
          <a:noFill/>
          <a:ln>
            <a:noFill/>
          </a:ln>
        </p:spPr>
      </p:pic>
      <p:sp>
        <p:nvSpPr>
          <p:cNvPr id="18434" name="Title 7">
            <a:extLst>
              <a:ext uri="{FF2B5EF4-FFF2-40B4-BE49-F238E27FC236}">
                <a16:creationId xmlns:a16="http://schemas.microsoft.com/office/drawing/2014/main" id="{42C652B2-D34F-459A-B13B-C0B0CC06405D}"/>
              </a:ext>
            </a:extLst>
          </p:cNvPr>
          <p:cNvSpPr>
            <a:spLocks noGrp="1"/>
          </p:cNvSpPr>
          <p:nvPr>
            <p:ph type="title"/>
          </p:nvPr>
        </p:nvSpPr>
        <p:spPr>
          <a:xfrm>
            <a:off x="290659" y="633342"/>
            <a:ext cx="8696812" cy="396300"/>
          </a:xfrm>
        </p:spPr>
        <p:txBody>
          <a:bodyPr/>
          <a:lstStyle/>
          <a:p>
            <a:pPr eaLnBrk="1" hangingPunct="1"/>
            <a:r>
              <a:rPr lang="en-US" altLang="zh-TW" dirty="0"/>
              <a:t>9 priority Values and Attitude    </a:t>
            </a:r>
            <a:br>
              <a:rPr lang="en-US" altLang="zh-TW" dirty="0"/>
            </a:br>
            <a:r>
              <a:rPr lang="en-US" altLang="zh-TW" dirty="0"/>
              <a:t>                		</a:t>
            </a:r>
            <a:r>
              <a:rPr lang="en-US" altLang="zh-TW" dirty="0">
                <a:sym typeface="Wingdings" panose="05000000000000000000" pitchFamily="2" charset="2"/>
              </a:rPr>
              <a:t>for social and moral development</a:t>
            </a:r>
            <a:endParaRPr lang="en-US" altLang="zh-TW" dirty="0"/>
          </a:p>
        </p:txBody>
      </p:sp>
      <p:sp>
        <p:nvSpPr>
          <p:cNvPr id="21" name="Right Arrow 20">
            <a:extLst>
              <a:ext uri="{FF2B5EF4-FFF2-40B4-BE49-F238E27FC236}">
                <a16:creationId xmlns:a16="http://schemas.microsoft.com/office/drawing/2014/main" id="{A626C5C7-2882-48FF-A247-D08836C6FB33}"/>
              </a:ext>
            </a:extLst>
          </p:cNvPr>
          <p:cNvSpPr/>
          <p:nvPr/>
        </p:nvSpPr>
        <p:spPr>
          <a:xfrm>
            <a:off x="2149078" y="549196"/>
            <a:ext cx="571500" cy="457200"/>
          </a:xfrm>
          <a:prstGeom prst="rightArrow">
            <a:avLst>
              <a:gd name="adj1" fmla="val 25410"/>
              <a:gd name="adj2" fmla="val 50000"/>
            </a:avLst>
          </a:prstGeom>
          <a:ln/>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n-US" altLang="zh-TW" sz="1050">
              <a:solidFill>
                <a:srgbClr val="FFFFFF"/>
              </a:solidFill>
            </a:endParaRPr>
          </a:p>
        </p:txBody>
      </p:sp>
      <p:pic>
        <p:nvPicPr>
          <p:cNvPr id="25" name="Content Placeholder 12" descr="single_piece.png">
            <a:extLst>
              <a:ext uri="{FF2B5EF4-FFF2-40B4-BE49-F238E27FC236}">
                <a16:creationId xmlns:a16="http://schemas.microsoft.com/office/drawing/2014/main" id="{56886074-A902-4872-8F31-F99F6A498183}"/>
              </a:ext>
            </a:extLst>
          </p:cNvPr>
          <p:cNvPicPr>
            <a:picLocks noGrp="1" noChangeAspect="1"/>
          </p:cNvPicPr>
          <p:nvPr>
            <p:ph sz="half" idx="1"/>
          </p:nvPr>
        </p:nvPicPr>
        <p:blipFill>
          <a:blip r:embed="rId2" cstate="print">
            <a:duotone>
              <a:schemeClr val="accent1">
                <a:shade val="45000"/>
                <a:satMod val="135000"/>
              </a:schemeClr>
              <a:prstClr val="white"/>
            </a:duotone>
          </a:blip>
          <a:stretch>
            <a:fillRect/>
          </a:stretch>
        </p:blipFill>
        <p:spPr>
          <a:xfrm>
            <a:off x="1546834" y="1143000"/>
            <a:ext cx="1649783" cy="1543050"/>
          </a:xfrm>
        </p:spPr>
      </p:pic>
      <p:pic>
        <p:nvPicPr>
          <p:cNvPr id="26" name="Content Placeholder 13" descr="single_piece.png">
            <a:extLst>
              <a:ext uri="{FF2B5EF4-FFF2-40B4-BE49-F238E27FC236}">
                <a16:creationId xmlns:a16="http://schemas.microsoft.com/office/drawing/2014/main" id="{C5F01539-C02E-48A4-AC57-98D6EBA84DFC}"/>
              </a:ext>
            </a:extLst>
          </p:cNvPr>
          <p:cNvPicPr>
            <a:picLocks noGrp="1" noChangeAspect="1"/>
          </p:cNvPicPr>
          <p:nvPr>
            <p:ph sz="half" idx="14"/>
          </p:nvPr>
        </p:nvPicPr>
        <p:blipFill>
          <a:blip r:embed="rId2" cstate="print">
            <a:duotone>
              <a:prstClr val="black"/>
              <a:schemeClr val="accent5">
                <a:tint val="45000"/>
                <a:satMod val="400000"/>
              </a:schemeClr>
            </a:duotone>
          </a:blip>
          <a:stretch>
            <a:fillRect/>
          </a:stretch>
        </p:blipFill>
        <p:spPr>
          <a:xfrm>
            <a:off x="1546834" y="2728913"/>
            <a:ext cx="1649783" cy="1543050"/>
          </a:xfrm>
        </p:spPr>
      </p:pic>
      <p:sp>
        <p:nvSpPr>
          <p:cNvPr id="18438" name="Rectangle 26">
            <a:extLst>
              <a:ext uri="{FF2B5EF4-FFF2-40B4-BE49-F238E27FC236}">
                <a16:creationId xmlns:a16="http://schemas.microsoft.com/office/drawing/2014/main" id="{78FDAF9C-6D19-41AB-84CC-0B0D00EFD866}"/>
              </a:ext>
            </a:extLst>
          </p:cNvPr>
          <p:cNvSpPr>
            <a:spLocks noChangeArrowheads="1"/>
          </p:cNvSpPr>
          <p:nvPr/>
        </p:nvSpPr>
        <p:spPr bwMode="auto">
          <a:xfrm rot="2754751">
            <a:off x="1827112" y="1766271"/>
            <a:ext cx="11368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0000"/>
              <a:buFont typeface="Arial" panose="020B0604020202020204" pitchFamily="34" charset="0"/>
              <a:buChar char="•"/>
              <a:defRPr sz="3200">
                <a:solidFill>
                  <a:schemeClr val="bg2"/>
                </a:solidFill>
                <a:latin typeface="Calibri" panose="020F0502020204030204" pitchFamily="34" charset="0"/>
                <a:cs typeface="Segoe UI" panose="020B0502040204020203" pitchFamily="34" charset="0"/>
              </a:defRPr>
            </a:lvl1pPr>
            <a:lvl2pPr marL="742950" indent="-285750">
              <a:spcBef>
                <a:spcPct val="20000"/>
              </a:spcBef>
              <a:buClr>
                <a:schemeClr val="bg2"/>
              </a:buClr>
              <a:buSzPct val="70000"/>
              <a:buFont typeface="Arial" panose="020B0604020202020204" pitchFamily="34" charset="0"/>
              <a:buChar char="•"/>
              <a:defRPr sz="2800">
                <a:solidFill>
                  <a:schemeClr val="bg2"/>
                </a:solidFill>
                <a:latin typeface="Calibri" panose="020F0502020204030204" pitchFamily="34" charset="0"/>
                <a:cs typeface="Segoe UI" panose="020B0502040204020203" pitchFamily="34" charset="0"/>
              </a:defRPr>
            </a:lvl2pPr>
            <a:lvl3pPr marL="1143000" indent="-228600">
              <a:spcBef>
                <a:spcPct val="20000"/>
              </a:spcBef>
              <a:buClr>
                <a:schemeClr val="bg2"/>
              </a:buClr>
              <a:buSzPct val="70000"/>
              <a:buFont typeface="Arial" panose="020B0604020202020204" pitchFamily="34" charset="0"/>
              <a:buChar char="•"/>
              <a:defRPr sz="2400">
                <a:solidFill>
                  <a:schemeClr val="bg2"/>
                </a:solidFill>
                <a:latin typeface="Calibri" panose="020F0502020204030204" pitchFamily="34" charset="0"/>
                <a:cs typeface="Segoe UI" panose="020B0502040204020203" pitchFamily="34" charset="0"/>
              </a:defRPr>
            </a:lvl3pPr>
            <a:lvl4pPr marL="16002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4pPr>
            <a:lvl5pPr marL="20574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5pPr>
            <a:lvl6pPr marL="25146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6pPr>
            <a:lvl7pPr marL="29718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7pPr>
            <a:lvl8pPr marL="34290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8pPr>
            <a:lvl9pPr marL="38862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9pPr>
          </a:lstStyle>
          <a:p>
            <a:pPr eaLnBrk="1" hangingPunct="1">
              <a:spcBef>
                <a:spcPct val="0"/>
              </a:spcBef>
              <a:buClrTx/>
              <a:buSzTx/>
              <a:buFontTx/>
              <a:buNone/>
            </a:pPr>
            <a:r>
              <a:rPr lang="en-US" altLang="zh-TW" sz="1350">
                <a:solidFill>
                  <a:schemeClr val="tx1"/>
                </a:solidFill>
              </a:rPr>
              <a:t>Perseverance</a:t>
            </a:r>
          </a:p>
        </p:txBody>
      </p:sp>
      <p:sp>
        <p:nvSpPr>
          <p:cNvPr id="18439" name="Rectangle 27">
            <a:extLst>
              <a:ext uri="{FF2B5EF4-FFF2-40B4-BE49-F238E27FC236}">
                <a16:creationId xmlns:a16="http://schemas.microsoft.com/office/drawing/2014/main" id="{C5CCEA0A-F694-4F13-A611-F840DA45F40B}"/>
              </a:ext>
            </a:extLst>
          </p:cNvPr>
          <p:cNvSpPr>
            <a:spLocks noChangeArrowheads="1"/>
          </p:cNvSpPr>
          <p:nvPr/>
        </p:nvSpPr>
        <p:spPr bwMode="auto">
          <a:xfrm rot="2816401">
            <a:off x="1682860" y="3424215"/>
            <a:ext cx="15039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0000"/>
              <a:buFont typeface="Arial" panose="020B0604020202020204" pitchFamily="34" charset="0"/>
              <a:buChar char="•"/>
              <a:defRPr sz="3200">
                <a:solidFill>
                  <a:schemeClr val="bg2"/>
                </a:solidFill>
                <a:latin typeface="Calibri" panose="020F0502020204030204" pitchFamily="34" charset="0"/>
                <a:cs typeface="Segoe UI" panose="020B0502040204020203" pitchFamily="34" charset="0"/>
              </a:defRPr>
            </a:lvl1pPr>
            <a:lvl2pPr marL="742950" indent="-285750">
              <a:spcBef>
                <a:spcPct val="20000"/>
              </a:spcBef>
              <a:buClr>
                <a:schemeClr val="bg2"/>
              </a:buClr>
              <a:buSzPct val="70000"/>
              <a:buFont typeface="Arial" panose="020B0604020202020204" pitchFamily="34" charset="0"/>
              <a:buChar char="•"/>
              <a:defRPr sz="2800">
                <a:solidFill>
                  <a:schemeClr val="bg2"/>
                </a:solidFill>
                <a:latin typeface="Calibri" panose="020F0502020204030204" pitchFamily="34" charset="0"/>
                <a:cs typeface="Segoe UI" panose="020B0502040204020203" pitchFamily="34" charset="0"/>
              </a:defRPr>
            </a:lvl2pPr>
            <a:lvl3pPr marL="1143000" indent="-228600">
              <a:spcBef>
                <a:spcPct val="20000"/>
              </a:spcBef>
              <a:buClr>
                <a:schemeClr val="bg2"/>
              </a:buClr>
              <a:buSzPct val="70000"/>
              <a:buFont typeface="Arial" panose="020B0604020202020204" pitchFamily="34" charset="0"/>
              <a:buChar char="•"/>
              <a:defRPr sz="2400">
                <a:solidFill>
                  <a:schemeClr val="bg2"/>
                </a:solidFill>
                <a:latin typeface="Calibri" panose="020F0502020204030204" pitchFamily="34" charset="0"/>
                <a:cs typeface="Segoe UI" panose="020B0502040204020203" pitchFamily="34" charset="0"/>
              </a:defRPr>
            </a:lvl3pPr>
            <a:lvl4pPr marL="16002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4pPr>
            <a:lvl5pPr marL="20574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5pPr>
            <a:lvl6pPr marL="25146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6pPr>
            <a:lvl7pPr marL="29718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7pPr>
            <a:lvl8pPr marL="34290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8pPr>
            <a:lvl9pPr marL="38862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9pPr>
          </a:lstStyle>
          <a:p>
            <a:pPr eaLnBrk="1" hangingPunct="1">
              <a:spcBef>
                <a:spcPct val="0"/>
              </a:spcBef>
              <a:buClrTx/>
              <a:buSzTx/>
              <a:buFontTx/>
              <a:buNone/>
            </a:pPr>
            <a:r>
              <a:rPr lang="en-US" altLang="zh-TW" sz="1350" dirty="0">
                <a:solidFill>
                  <a:schemeClr val="tx1"/>
                </a:solidFill>
              </a:rPr>
              <a:t>Respect for Others</a:t>
            </a:r>
          </a:p>
        </p:txBody>
      </p:sp>
      <p:pic>
        <p:nvPicPr>
          <p:cNvPr id="29" name="Content Placeholder 12" descr="single_piece.png">
            <a:extLst>
              <a:ext uri="{FF2B5EF4-FFF2-40B4-BE49-F238E27FC236}">
                <a16:creationId xmlns:a16="http://schemas.microsoft.com/office/drawing/2014/main" id="{B2D3D4DF-6394-4020-852A-2221FBA82F3C}"/>
              </a:ext>
            </a:extLst>
          </p:cNvPr>
          <p:cNvPicPr>
            <a:picLocks noGrp="1" noChangeAspect="1"/>
          </p:cNvPicPr>
          <p:nvPr>
            <p:ph sz="half" idx="1"/>
          </p:nvPr>
        </p:nvPicPr>
        <p:blipFill>
          <a:blip r:embed="rId2" cstate="print">
            <a:duotone>
              <a:schemeClr val="accent1">
                <a:shade val="45000"/>
                <a:satMod val="135000"/>
              </a:schemeClr>
              <a:prstClr val="white"/>
            </a:duotone>
          </a:blip>
          <a:stretch>
            <a:fillRect/>
          </a:stretch>
        </p:blipFill>
        <p:spPr>
          <a:xfrm rot="2975126">
            <a:off x="3033112" y="2010362"/>
            <a:ext cx="1649783" cy="1543050"/>
          </a:xfrm>
        </p:spPr>
      </p:pic>
      <p:sp>
        <p:nvSpPr>
          <p:cNvPr id="18441" name="Rectangle 31">
            <a:extLst>
              <a:ext uri="{FF2B5EF4-FFF2-40B4-BE49-F238E27FC236}">
                <a16:creationId xmlns:a16="http://schemas.microsoft.com/office/drawing/2014/main" id="{56AD86F1-DF59-44AB-8701-34D85BAD7669}"/>
              </a:ext>
            </a:extLst>
          </p:cNvPr>
          <p:cNvSpPr>
            <a:spLocks noChangeArrowheads="1"/>
          </p:cNvSpPr>
          <p:nvPr/>
        </p:nvSpPr>
        <p:spPr bwMode="auto">
          <a:xfrm rot="21072960">
            <a:off x="4560465" y="3345634"/>
            <a:ext cx="116249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0000"/>
              <a:buFont typeface="Arial" panose="020B0604020202020204" pitchFamily="34" charset="0"/>
              <a:buChar char="•"/>
              <a:defRPr sz="3200">
                <a:solidFill>
                  <a:schemeClr val="bg2"/>
                </a:solidFill>
                <a:latin typeface="Calibri" panose="020F0502020204030204" pitchFamily="34" charset="0"/>
                <a:cs typeface="Segoe UI" panose="020B0502040204020203" pitchFamily="34" charset="0"/>
              </a:defRPr>
            </a:lvl1pPr>
            <a:lvl2pPr marL="742950" indent="-285750">
              <a:spcBef>
                <a:spcPct val="20000"/>
              </a:spcBef>
              <a:buClr>
                <a:schemeClr val="bg2"/>
              </a:buClr>
              <a:buSzPct val="70000"/>
              <a:buFont typeface="Arial" panose="020B0604020202020204" pitchFamily="34" charset="0"/>
              <a:buChar char="•"/>
              <a:defRPr sz="2800">
                <a:solidFill>
                  <a:schemeClr val="bg2"/>
                </a:solidFill>
                <a:latin typeface="Calibri" panose="020F0502020204030204" pitchFamily="34" charset="0"/>
                <a:cs typeface="Segoe UI" panose="020B0502040204020203" pitchFamily="34" charset="0"/>
              </a:defRPr>
            </a:lvl2pPr>
            <a:lvl3pPr marL="1143000" indent="-228600">
              <a:spcBef>
                <a:spcPct val="20000"/>
              </a:spcBef>
              <a:buClr>
                <a:schemeClr val="bg2"/>
              </a:buClr>
              <a:buSzPct val="70000"/>
              <a:buFont typeface="Arial" panose="020B0604020202020204" pitchFamily="34" charset="0"/>
              <a:buChar char="•"/>
              <a:defRPr sz="2400">
                <a:solidFill>
                  <a:schemeClr val="bg2"/>
                </a:solidFill>
                <a:latin typeface="Calibri" panose="020F0502020204030204" pitchFamily="34" charset="0"/>
                <a:cs typeface="Segoe UI" panose="020B0502040204020203" pitchFamily="34" charset="0"/>
              </a:defRPr>
            </a:lvl3pPr>
            <a:lvl4pPr marL="16002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4pPr>
            <a:lvl5pPr marL="20574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5pPr>
            <a:lvl6pPr marL="25146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6pPr>
            <a:lvl7pPr marL="29718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7pPr>
            <a:lvl8pPr marL="34290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8pPr>
            <a:lvl9pPr marL="38862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9pPr>
          </a:lstStyle>
          <a:p>
            <a:pPr eaLnBrk="1" hangingPunct="1">
              <a:spcBef>
                <a:spcPct val="0"/>
              </a:spcBef>
              <a:buClrTx/>
              <a:buSzTx/>
              <a:buFontTx/>
              <a:buNone/>
            </a:pPr>
            <a:r>
              <a:rPr lang="en-US" altLang="zh-TW" sz="1350">
                <a:solidFill>
                  <a:schemeClr val="tx1"/>
                </a:solidFill>
              </a:rPr>
              <a:t>Responsibility</a:t>
            </a:r>
            <a:endParaRPr lang="zh-TW" altLang="en-US" sz="1350">
              <a:solidFill>
                <a:schemeClr val="tx1"/>
              </a:solidFill>
            </a:endParaRPr>
          </a:p>
        </p:txBody>
      </p:sp>
      <p:pic>
        <p:nvPicPr>
          <p:cNvPr id="33" name="Content Placeholder 12" descr="single_piece.png">
            <a:extLst>
              <a:ext uri="{FF2B5EF4-FFF2-40B4-BE49-F238E27FC236}">
                <a16:creationId xmlns:a16="http://schemas.microsoft.com/office/drawing/2014/main" id="{0210F2CB-B193-43D2-B160-86F73E794BE6}"/>
              </a:ext>
            </a:extLst>
          </p:cNvPr>
          <p:cNvPicPr>
            <a:picLocks noGrp="1" noChangeAspect="1"/>
          </p:cNvPicPr>
          <p:nvPr>
            <p:ph sz="half" idx="1"/>
          </p:nvPr>
        </p:nvPicPr>
        <p:blipFill>
          <a:blip r:embed="rId2" cstate="print">
            <a:duotone>
              <a:schemeClr val="accent1">
                <a:shade val="45000"/>
                <a:satMod val="135000"/>
              </a:schemeClr>
              <a:prstClr val="white"/>
            </a:duotone>
          </a:blip>
          <a:stretch>
            <a:fillRect/>
          </a:stretch>
        </p:blipFill>
        <p:spPr>
          <a:xfrm rot="522154">
            <a:off x="5679405" y="1254280"/>
            <a:ext cx="1649783" cy="1543050"/>
          </a:xfrm>
        </p:spPr>
      </p:pic>
      <p:pic>
        <p:nvPicPr>
          <p:cNvPr id="34" name="Content Placeholder 13" descr="single_piece.png">
            <a:extLst>
              <a:ext uri="{FF2B5EF4-FFF2-40B4-BE49-F238E27FC236}">
                <a16:creationId xmlns:a16="http://schemas.microsoft.com/office/drawing/2014/main" id="{91DDCEDF-9778-4786-866A-513CD49798C9}"/>
              </a:ext>
            </a:extLst>
          </p:cNvPr>
          <p:cNvPicPr>
            <a:picLocks noGrp="1" noChangeAspect="1"/>
          </p:cNvPicPr>
          <p:nvPr>
            <p:ph sz="half" idx="14"/>
          </p:nvPr>
        </p:nvPicPr>
        <p:blipFill>
          <a:blip r:embed="rId2" cstate="print">
            <a:duotone>
              <a:prstClr val="black"/>
              <a:schemeClr val="accent5">
                <a:tint val="45000"/>
                <a:satMod val="400000"/>
              </a:schemeClr>
            </a:duotone>
          </a:blip>
          <a:stretch>
            <a:fillRect/>
          </a:stretch>
        </p:blipFill>
        <p:spPr>
          <a:xfrm rot="4329444">
            <a:off x="3815916" y="843558"/>
            <a:ext cx="1649783" cy="1543050"/>
          </a:xfrm>
        </p:spPr>
      </p:pic>
      <p:pic>
        <p:nvPicPr>
          <p:cNvPr id="35" name="Content Placeholder 13" descr="single_piece.png">
            <a:extLst>
              <a:ext uri="{FF2B5EF4-FFF2-40B4-BE49-F238E27FC236}">
                <a16:creationId xmlns:a16="http://schemas.microsoft.com/office/drawing/2014/main" id="{45B6066A-A051-45BA-9B96-E17306DAB9C8}"/>
              </a:ext>
            </a:extLst>
          </p:cNvPr>
          <p:cNvPicPr>
            <a:picLocks noGrp="1" noChangeAspect="1"/>
          </p:cNvPicPr>
          <p:nvPr>
            <p:ph sz="half" idx="14"/>
          </p:nvPr>
        </p:nvPicPr>
        <p:blipFill>
          <a:blip r:embed="rId2" cstate="print">
            <a:duotone>
              <a:prstClr val="black"/>
              <a:schemeClr val="accent5">
                <a:tint val="45000"/>
                <a:satMod val="400000"/>
              </a:schemeClr>
            </a:duotone>
          </a:blip>
          <a:stretch>
            <a:fillRect/>
          </a:stretch>
        </p:blipFill>
        <p:spPr>
          <a:xfrm rot="18237267">
            <a:off x="4307744" y="2753363"/>
            <a:ext cx="1649783" cy="1543050"/>
          </a:xfrm>
        </p:spPr>
      </p:pic>
      <p:sp>
        <p:nvSpPr>
          <p:cNvPr id="18445" name="Rectangle 35">
            <a:extLst>
              <a:ext uri="{FF2B5EF4-FFF2-40B4-BE49-F238E27FC236}">
                <a16:creationId xmlns:a16="http://schemas.microsoft.com/office/drawing/2014/main" id="{4AFC7861-0D00-40A9-8C45-B33F9CE7F8F9}"/>
              </a:ext>
            </a:extLst>
          </p:cNvPr>
          <p:cNvSpPr>
            <a:spLocks noChangeArrowheads="1"/>
          </p:cNvSpPr>
          <p:nvPr/>
        </p:nvSpPr>
        <p:spPr bwMode="auto">
          <a:xfrm rot="21137889">
            <a:off x="4653930" y="3370042"/>
            <a:ext cx="116249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0000"/>
              <a:buFont typeface="Arial" panose="020B0604020202020204" pitchFamily="34" charset="0"/>
              <a:buChar char="•"/>
              <a:defRPr sz="3200">
                <a:solidFill>
                  <a:schemeClr val="bg2"/>
                </a:solidFill>
                <a:latin typeface="Calibri" panose="020F0502020204030204" pitchFamily="34" charset="0"/>
                <a:cs typeface="Segoe UI" panose="020B0502040204020203" pitchFamily="34" charset="0"/>
              </a:defRPr>
            </a:lvl1pPr>
            <a:lvl2pPr marL="742950" indent="-285750">
              <a:spcBef>
                <a:spcPct val="20000"/>
              </a:spcBef>
              <a:buClr>
                <a:schemeClr val="bg2"/>
              </a:buClr>
              <a:buSzPct val="70000"/>
              <a:buFont typeface="Arial" panose="020B0604020202020204" pitchFamily="34" charset="0"/>
              <a:buChar char="•"/>
              <a:defRPr sz="2800">
                <a:solidFill>
                  <a:schemeClr val="bg2"/>
                </a:solidFill>
                <a:latin typeface="Calibri" panose="020F0502020204030204" pitchFamily="34" charset="0"/>
                <a:cs typeface="Segoe UI" panose="020B0502040204020203" pitchFamily="34" charset="0"/>
              </a:defRPr>
            </a:lvl2pPr>
            <a:lvl3pPr marL="1143000" indent="-228600">
              <a:spcBef>
                <a:spcPct val="20000"/>
              </a:spcBef>
              <a:buClr>
                <a:schemeClr val="bg2"/>
              </a:buClr>
              <a:buSzPct val="70000"/>
              <a:buFont typeface="Arial" panose="020B0604020202020204" pitchFamily="34" charset="0"/>
              <a:buChar char="•"/>
              <a:defRPr sz="2400">
                <a:solidFill>
                  <a:schemeClr val="bg2"/>
                </a:solidFill>
                <a:latin typeface="Calibri" panose="020F0502020204030204" pitchFamily="34" charset="0"/>
                <a:cs typeface="Segoe UI" panose="020B0502040204020203" pitchFamily="34" charset="0"/>
              </a:defRPr>
            </a:lvl3pPr>
            <a:lvl4pPr marL="16002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4pPr>
            <a:lvl5pPr marL="20574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5pPr>
            <a:lvl6pPr marL="25146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6pPr>
            <a:lvl7pPr marL="29718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7pPr>
            <a:lvl8pPr marL="34290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8pPr>
            <a:lvl9pPr marL="38862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9pPr>
          </a:lstStyle>
          <a:p>
            <a:pPr eaLnBrk="1" hangingPunct="1">
              <a:spcBef>
                <a:spcPct val="0"/>
              </a:spcBef>
              <a:buClrTx/>
              <a:buSzTx/>
              <a:buFontTx/>
              <a:buNone/>
            </a:pPr>
            <a:r>
              <a:rPr lang="en-US" altLang="zh-TW" sz="1350">
                <a:solidFill>
                  <a:schemeClr val="tx1"/>
                </a:solidFill>
              </a:rPr>
              <a:t>Responsibility</a:t>
            </a:r>
          </a:p>
        </p:txBody>
      </p:sp>
      <p:sp>
        <p:nvSpPr>
          <p:cNvPr id="18446" name="Rectangle 36">
            <a:extLst>
              <a:ext uri="{FF2B5EF4-FFF2-40B4-BE49-F238E27FC236}">
                <a16:creationId xmlns:a16="http://schemas.microsoft.com/office/drawing/2014/main" id="{489D095C-0C8E-493E-BD57-A43579A6F1AF}"/>
              </a:ext>
            </a:extLst>
          </p:cNvPr>
          <p:cNvSpPr>
            <a:spLocks noChangeArrowheads="1"/>
          </p:cNvSpPr>
          <p:nvPr/>
        </p:nvSpPr>
        <p:spPr bwMode="auto">
          <a:xfrm rot="3168005">
            <a:off x="5854270" y="1950222"/>
            <a:ext cx="136928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0000"/>
              <a:buFont typeface="Arial" panose="020B0604020202020204" pitchFamily="34" charset="0"/>
              <a:buChar char="•"/>
              <a:defRPr sz="3200">
                <a:solidFill>
                  <a:schemeClr val="bg2"/>
                </a:solidFill>
                <a:latin typeface="Calibri" panose="020F0502020204030204" pitchFamily="34" charset="0"/>
                <a:cs typeface="Segoe UI" panose="020B0502040204020203" pitchFamily="34" charset="0"/>
              </a:defRPr>
            </a:lvl1pPr>
            <a:lvl2pPr marL="742950" indent="-285750">
              <a:spcBef>
                <a:spcPct val="20000"/>
              </a:spcBef>
              <a:buClr>
                <a:schemeClr val="bg2"/>
              </a:buClr>
              <a:buSzPct val="70000"/>
              <a:buFont typeface="Arial" panose="020B0604020202020204" pitchFamily="34" charset="0"/>
              <a:buChar char="•"/>
              <a:defRPr sz="2800">
                <a:solidFill>
                  <a:schemeClr val="bg2"/>
                </a:solidFill>
                <a:latin typeface="Calibri" panose="020F0502020204030204" pitchFamily="34" charset="0"/>
                <a:cs typeface="Segoe UI" panose="020B0502040204020203" pitchFamily="34" charset="0"/>
              </a:defRPr>
            </a:lvl2pPr>
            <a:lvl3pPr marL="1143000" indent="-228600">
              <a:spcBef>
                <a:spcPct val="20000"/>
              </a:spcBef>
              <a:buClr>
                <a:schemeClr val="bg2"/>
              </a:buClr>
              <a:buSzPct val="70000"/>
              <a:buFont typeface="Arial" panose="020B0604020202020204" pitchFamily="34" charset="0"/>
              <a:buChar char="•"/>
              <a:defRPr sz="2400">
                <a:solidFill>
                  <a:schemeClr val="bg2"/>
                </a:solidFill>
                <a:latin typeface="Calibri" panose="020F0502020204030204" pitchFamily="34" charset="0"/>
                <a:cs typeface="Segoe UI" panose="020B0502040204020203" pitchFamily="34" charset="0"/>
              </a:defRPr>
            </a:lvl3pPr>
            <a:lvl4pPr marL="16002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4pPr>
            <a:lvl5pPr marL="20574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5pPr>
            <a:lvl6pPr marL="25146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6pPr>
            <a:lvl7pPr marL="29718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7pPr>
            <a:lvl8pPr marL="34290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8pPr>
            <a:lvl9pPr marL="38862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9pPr>
          </a:lstStyle>
          <a:p>
            <a:pPr eaLnBrk="1" hangingPunct="1">
              <a:spcBef>
                <a:spcPct val="0"/>
              </a:spcBef>
              <a:buClrTx/>
              <a:buSzTx/>
              <a:buFontTx/>
              <a:buNone/>
            </a:pPr>
            <a:r>
              <a:rPr lang="en-US" altLang="zh-TW" sz="1350">
                <a:solidFill>
                  <a:schemeClr val="tx1"/>
                </a:solidFill>
              </a:rPr>
              <a:t>National Identity</a:t>
            </a:r>
          </a:p>
        </p:txBody>
      </p:sp>
      <p:sp>
        <p:nvSpPr>
          <p:cNvPr id="18447" name="Rectangle 37">
            <a:extLst>
              <a:ext uri="{FF2B5EF4-FFF2-40B4-BE49-F238E27FC236}">
                <a16:creationId xmlns:a16="http://schemas.microsoft.com/office/drawing/2014/main" id="{453017DB-758A-459E-B8AD-F0D672205A46}"/>
              </a:ext>
            </a:extLst>
          </p:cNvPr>
          <p:cNvSpPr>
            <a:spLocks noChangeArrowheads="1"/>
          </p:cNvSpPr>
          <p:nvPr/>
        </p:nvSpPr>
        <p:spPr bwMode="auto">
          <a:xfrm rot="18267594">
            <a:off x="4008638" y="1588272"/>
            <a:ext cx="111601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0000"/>
              <a:buFont typeface="Arial" panose="020B0604020202020204" pitchFamily="34" charset="0"/>
              <a:buChar char="•"/>
              <a:defRPr sz="3200">
                <a:solidFill>
                  <a:schemeClr val="bg2"/>
                </a:solidFill>
                <a:latin typeface="Calibri" panose="020F0502020204030204" pitchFamily="34" charset="0"/>
                <a:cs typeface="Segoe UI" panose="020B0502040204020203" pitchFamily="34" charset="0"/>
              </a:defRPr>
            </a:lvl1pPr>
            <a:lvl2pPr marL="742950" indent="-285750">
              <a:spcBef>
                <a:spcPct val="20000"/>
              </a:spcBef>
              <a:buClr>
                <a:schemeClr val="bg2"/>
              </a:buClr>
              <a:buSzPct val="70000"/>
              <a:buFont typeface="Arial" panose="020B0604020202020204" pitchFamily="34" charset="0"/>
              <a:buChar char="•"/>
              <a:defRPr sz="2800">
                <a:solidFill>
                  <a:schemeClr val="bg2"/>
                </a:solidFill>
                <a:latin typeface="Calibri" panose="020F0502020204030204" pitchFamily="34" charset="0"/>
                <a:cs typeface="Segoe UI" panose="020B0502040204020203" pitchFamily="34" charset="0"/>
              </a:defRPr>
            </a:lvl2pPr>
            <a:lvl3pPr marL="1143000" indent="-228600">
              <a:spcBef>
                <a:spcPct val="20000"/>
              </a:spcBef>
              <a:buClr>
                <a:schemeClr val="bg2"/>
              </a:buClr>
              <a:buSzPct val="70000"/>
              <a:buFont typeface="Arial" panose="020B0604020202020204" pitchFamily="34" charset="0"/>
              <a:buChar char="•"/>
              <a:defRPr sz="2400">
                <a:solidFill>
                  <a:schemeClr val="bg2"/>
                </a:solidFill>
                <a:latin typeface="Calibri" panose="020F0502020204030204" pitchFamily="34" charset="0"/>
                <a:cs typeface="Segoe UI" panose="020B0502040204020203" pitchFamily="34" charset="0"/>
              </a:defRPr>
            </a:lvl3pPr>
            <a:lvl4pPr marL="16002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4pPr>
            <a:lvl5pPr marL="20574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5pPr>
            <a:lvl6pPr marL="25146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6pPr>
            <a:lvl7pPr marL="29718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7pPr>
            <a:lvl8pPr marL="34290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8pPr>
            <a:lvl9pPr marL="38862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9pPr>
          </a:lstStyle>
          <a:p>
            <a:pPr eaLnBrk="1" hangingPunct="1">
              <a:spcBef>
                <a:spcPct val="0"/>
              </a:spcBef>
              <a:buClrTx/>
              <a:buSzTx/>
              <a:buFontTx/>
              <a:buNone/>
            </a:pPr>
            <a:r>
              <a:rPr lang="en-US" altLang="zh-TW" sz="1350">
                <a:solidFill>
                  <a:schemeClr val="tx1"/>
                </a:solidFill>
              </a:rPr>
              <a:t>Commitment</a:t>
            </a:r>
            <a:endParaRPr lang="zh-TW" altLang="en-US" sz="1350">
              <a:solidFill>
                <a:schemeClr val="tx1"/>
              </a:solidFill>
            </a:endParaRPr>
          </a:p>
        </p:txBody>
      </p:sp>
      <p:sp>
        <p:nvSpPr>
          <p:cNvPr id="18448" name="Rectangle 38">
            <a:extLst>
              <a:ext uri="{FF2B5EF4-FFF2-40B4-BE49-F238E27FC236}">
                <a16:creationId xmlns:a16="http://schemas.microsoft.com/office/drawing/2014/main" id="{5F99DC7B-3B56-4DCE-8746-263BB6E42A87}"/>
              </a:ext>
            </a:extLst>
          </p:cNvPr>
          <p:cNvSpPr>
            <a:spLocks noChangeArrowheads="1"/>
          </p:cNvSpPr>
          <p:nvPr/>
        </p:nvSpPr>
        <p:spPr bwMode="auto">
          <a:xfrm rot="3239061">
            <a:off x="6401166" y="3744493"/>
            <a:ext cx="124585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0000"/>
              <a:buFont typeface="Arial" panose="020B0604020202020204" pitchFamily="34" charset="0"/>
              <a:buChar char="•"/>
              <a:defRPr sz="3200">
                <a:solidFill>
                  <a:schemeClr val="bg2"/>
                </a:solidFill>
                <a:latin typeface="Calibri" panose="020F0502020204030204" pitchFamily="34" charset="0"/>
                <a:cs typeface="Segoe UI" panose="020B0502040204020203" pitchFamily="34" charset="0"/>
              </a:defRPr>
            </a:lvl1pPr>
            <a:lvl2pPr marL="742950" indent="-285750">
              <a:spcBef>
                <a:spcPct val="20000"/>
              </a:spcBef>
              <a:buClr>
                <a:schemeClr val="bg2"/>
              </a:buClr>
              <a:buSzPct val="70000"/>
              <a:buFont typeface="Arial" panose="020B0604020202020204" pitchFamily="34" charset="0"/>
              <a:buChar char="•"/>
              <a:defRPr sz="2800">
                <a:solidFill>
                  <a:schemeClr val="bg2"/>
                </a:solidFill>
                <a:latin typeface="Calibri" panose="020F0502020204030204" pitchFamily="34" charset="0"/>
                <a:cs typeface="Segoe UI" panose="020B0502040204020203" pitchFamily="34" charset="0"/>
              </a:defRPr>
            </a:lvl2pPr>
            <a:lvl3pPr marL="1143000" indent="-228600">
              <a:spcBef>
                <a:spcPct val="20000"/>
              </a:spcBef>
              <a:buClr>
                <a:schemeClr val="bg2"/>
              </a:buClr>
              <a:buSzPct val="70000"/>
              <a:buFont typeface="Arial" panose="020B0604020202020204" pitchFamily="34" charset="0"/>
              <a:buChar char="•"/>
              <a:defRPr sz="2400">
                <a:solidFill>
                  <a:schemeClr val="bg2"/>
                </a:solidFill>
                <a:latin typeface="Calibri" panose="020F0502020204030204" pitchFamily="34" charset="0"/>
                <a:cs typeface="Segoe UI" panose="020B0502040204020203" pitchFamily="34" charset="0"/>
              </a:defRPr>
            </a:lvl3pPr>
            <a:lvl4pPr marL="16002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4pPr>
            <a:lvl5pPr marL="20574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5pPr>
            <a:lvl6pPr marL="25146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6pPr>
            <a:lvl7pPr marL="29718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7pPr>
            <a:lvl8pPr marL="34290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8pPr>
            <a:lvl9pPr marL="38862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9pPr>
          </a:lstStyle>
          <a:p>
            <a:pPr eaLnBrk="1" hangingPunct="1">
              <a:spcBef>
                <a:spcPct val="0"/>
              </a:spcBef>
              <a:buClrTx/>
              <a:buSzTx/>
              <a:buFontTx/>
              <a:buNone/>
            </a:pPr>
            <a:r>
              <a:rPr lang="en-US" altLang="zh-TW" sz="1350" dirty="0">
                <a:solidFill>
                  <a:schemeClr val="tx1"/>
                </a:solidFill>
              </a:rPr>
              <a:t>Care for others</a:t>
            </a:r>
          </a:p>
        </p:txBody>
      </p:sp>
      <p:sp>
        <p:nvSpPr>
          <p:cNvPr id="18449" name="Rectangle 39">
            <a:extLst>
              <a:ext uri="{FF2B5EF4-FFF2-40B4-BE49-F238E27FC236}">
                <a16:creationId xmlns:a16="http://schemas.microsoft.com/office/drawing/2014/main" id="{4559E503-CB59-4A0E-9272-D44D93E4E2B2}"/>
              </a:ext>
            </a:extLst>
          </p:cNvPr>
          <p:cNvSpPr>
            <a:spLocks noChangeArrowheads="1"/>
          </p:cNvSpPr>
          <p:nvPr/>
        </p:nvSpPr>
        <p:spPr bwMode="auto">
          <a:xfrm>
            <a:off x="3545682" y="2356247"/>
            <a:ext cx="78258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0000"/>
              <a:buFont typeface="Arial" panose="020B0604020202020204" pitchFamily="34" charset="0"/>
              <a:buChar char="•"/>
              <a:defRPr sz="3200">
                <a:solidFill>
                  <a:schemeClr val="bg2"/>
                </a:solidFill>
                <a:latin typeface="Calibri" panose="020F0502020204030204" pitchFamily="34" charset="0"/>
                <a:cs typeface="Segoe UI" panose="020B0502040204020203" pitchFamily="34" charset="0"/>
              </a:defRPr>
            </a:lvl1pPr>
            <a:lvl2pPr marL="742950" indent="-285750">
              <a:spcBef>
                <a:spcPct val="20000"/>
              </a:spcBef>
              <a:buClr>
                <a:schemeClr val="bg2"/>
              </a:buClr>
              <a:buSzPct val="70000"/>
              <a:buFont typeface="Arial" panose="020B0604020202020204" pitchFamily="34" charset="0"/>
              <a:buChar char="•"/>
              <a:defRPr sz="2800">
                <a:solidFill>
                  <a:schemeClr val="bg2"/>
                </a:solidFill>
                <a:latin typeface="Calibri" panose="020F0502020204030204" pitchFamily="34" charset="0"/>
                <a:cs typeface="Segoe UI" panose="020B0502040204020203" pitchFamily="34" charset="0"/>
              </a:defRPr>
            </a:lvl2pPr>
            <a:lvl3pPr marL="1143000" indent="-228600">
              <a:spcBef>
                <a:spcPct val="20000"/>
              </a:spcBef>
              <a:buClr>
                <a:schemeClr val="bg2"/>
              </a:buClr>
              <a:buSzPct val="70000"/>
              <a:buFont typeface="Arial" panose="020B0604020202020204" pitchFamily="34" charset="0"/>
              <a:buChar char="•"/>
              <a:defRPr sz="2400">
                <a:solidFill>
                  <a:schemeClr val="bg2"/>
                </a:solidFill>
                <a:latin typeface="Calibri" panose="020F0502020204030204" pitchFamily="34" charset="0"/>
                <a:cs typeface="Segoe UI" panose="020B0502040204020203" pitchFamily="34" charset="0"/>
              </a:defRPr>
            </a:lvl3pPr>
            <a:lvl4pPr marL="16002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4pPr>
            <a:lvl5pPr marL="20574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5pPr>
            <a:lvl6pPr marL="25146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6pPr>
            <a:lvl7pPr marL="29718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7pPr>
            <a:lvl8pPr marL="34290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8pPr>
            <a:lvl9pPr marL="38862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9pPr>
          </a:lstStyle>
          <a:p>
            <a:pPr eaLnBrk="1" hangingPunct="1">
              <a:spcBef>
                <a:spcPct val="0"/>
              </a:spcBef>
              <a:buClrTx/>
              <a:buSzTx/>
              <a:buFontTx/>
              <a:buNone/>
            </a:pPr>
            <a:r>
              <a:rPr lang="en-US" altLang="zh-TW" sz="1350">
                <a:solidFill>
                  <a:schemeClr val="tx1"/>
                </a:solidFill>
              </a:rPr>
              <a:t>Integrity</a:t>
            </a:r>
            <a:endParaRPr lang="zh-TW" altLang="en-US" sz="1350">
              <a:solidFill>
                <a:schemeClr val="tx1"/>
              </a:solidFill>
            </a:endParaRPr>
          </a:p>
        </p:txBody>
      </p:sp>
      <p:pic>
        <p:nvPicPr>
          <p:cNvPr id="19" name="Content Placeholder 13" descr="single_piece.png">
            <a:extLst>
              <a:ext uri="{FF2B5EF4-FFF2-40B4-BE49-F238E27FC236}">
                <a16:creationId xmlns:a16="http://schemas.microsoft.com/office/drawing/2014/main" id="{AF9065D3-4463-4E2C-9F1F-E146706D9090}"/>
              </a:ext>
            </a:extLst>
          </p:cNvPr>
          <p:cNvPicPr>
            <a:picLocks noChangeAspect="1"/>
          </p:cNvPicPr>
          <p:nvPr/>
        </p:nvPicPr>
        <p:blipFill>
          <a:blip r:embed="rId2" cstate="print">
            <a:duotone>
              <a:prstClr val="black"/>
              <a:schemeClr val="accent5">
                <a:tint val="45000"/>
                <a:satMod val="400000"/>
              </a:schemeClr>
            </a:duotone>
          </a:blip>
          <a:stretch>
            <a:fillRect/>
          </a:stretch>
        </p:blipFill>
        <p:spPr>
          <a:xfrm rot="18934685">
            <a:off x="7158197" y="1957388"/>
            <a:ext cx="1649783" cy="1543050"/>
          </a:xfrm>
          <a:prstGeom prst="rect">
            <a:avLst/>
          </a:prstGeom>
          <a:noFill/>
          <a:ln>
            <a:noFill/>
          </a:ln>
        </p:spPr>
      </p:pic>
      <p:sp>
        <p:nvSpPr>
          <p:cNvPr id="2" name="TextBox 1">
            <a:extLst>
              <a:ext uri="{FF2B5EF4-FFF2-40B4-BE49-F238E27FC236}">
                <a16:creationId xmlns:a16="http://schemas.microsoft.com/office/drawing/2014/main" id="{CF4FC1DA-2D44-4C18-8B77-BF6AB7C66AD8}"/>
              </a:ext>
            </a:extLst>
          </p:cNvPr>
          <p:cNvSpPr txBox="1"/>
          <p:nvPr/>
        </p:nvSpPr>
        <p:spPr>
          <a:xfrm>
            <a:off x="7310942" y="2593181"/>
            <a:ext cx="1332416" cy="276999"/>
          </a:xfrm>
          <a:prstGeom prst="rect">
            <a:avLst/>
          </a:prstGeom>
          <a:noFill/>
        </p:spPr>
        <p:txBody>
          <a:bodyPr wrap="none" rtlCol="0">
            <a:spAutoFit/>
          </a:bodyPr>
          <a:lstStyle/>
          <a:p>
            <a:r>
              <a:rPr lang="en-US" sz="1200" dirty="0"/>
              <a:t>Law-abidingness</a:t>
            </a:r>
          </a:p>
        </p:txBody>
      </p:sp>
      <p:pic>
        <p:nvPicPr>
          <p:cNvPr id="22" name="Content Placeholder 12" descr="single_piece.png">
            <a:extLst>
              <a:ext uri="{FF2B5EF4-FFF2-40B4-BE49-F238E27FC236}">
                <a16:creationId xmlns:a16="http://schemas.microsoft.com/office/drawing/2014/main" id="{72E9A63B-F53D-4144-97BB-024398A11D72}"/>
              </a:ext>
            </a:extLst>
          </p:cNvPr>
          <p:cNvPicPr>
            <a:picLocks noChangeAspect="1"/>
          </p:cNvPicPr>
          <p:nvPr/>
        </p:nvPicPr>
        <p:blipFill>
          <a:blip r:embed="rId2" cstate="print">
            <a:duotone>
              <a:schemeClr val="accent1">
                <a:shade val="45000"/>
                <a:satMod val="135000"/>
              </a:schemeClr>
              <a:prstClr val="white"/>
            </a:duotone>
          </a:blip>
          <a:stretch>
            <a:fillRect/>
          </a:stretch>
        </p:blipFill>
        <p:spPr>
          <a:xfrm rot="4527635">
            <a:off x="73871" y="1835720"/>
            <a:ext cx="1649783" cy="1543050"/>
          </a:xfrm>
          <a:prstGeom prst="rect">
            <a:avLst/>
          </a:prstGeom>
          <a:noFill/>
          <a:ln>
            <a:noFill/>
          </a:ln>
        </p:spPr>
      </p:pic>
      <p:sp>
        <p:nvSpPr>
          <p:cNvPr id="3" name="TextBox 2">
            <a:extLst>
              <a:ext uri="{FF2B5EF4-FFF2-40B4-BE49-F238E27FC236}">
                <a16:creationId xmlns:a16="http://schemas.microsoft.com/office/drawing/2014/main" id="{B8682139-C2BB-4F7C-9875-9CBFE441F196}"/>
              </a:ext>
            </a:extLst>
          </p:cNvPr>
          <p:cNvSpPr txBox="1"/>
          <p:nvPr/>
        </p:nvSpPr>
        <p:spPr>
          <a:xfrm rot="1746847">
            <a:off x="608509" y="2255843"/>
            <a:ext cx="891591" cy="307777"/>
          </a:xfrm>
          <a:prstGeom prst="rect">
            <a:avLst/>
          </a:prstGeom>
          <a:noFill/>
        </p:spPr>
        <p:txBody>
          <a:bodyPr wrap="none" rtlCol="0">
            <a:spAutoFit/>
          </a:bodyPr>
          <a:lstStyle/>
          <a:p>
            <a:r>
              <a:rPr lang="en-US" dirty="0"/>
              <a:t>Empathy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1C7F9EB0-7816-424D-83AD-C4C1F35B825E}"/>
              </a:ext>
            </a:extLst>
          </p:cNvPr>
          <p:cNvGraphicFramePr>
            <a:graphicFrameLocks noGrp="1"/>
          </p:cNvGraphicFramePr>
          <p:nvPr>
            <p:ph idx="1"/>
            <p:extLst>
              <p:ext uri="{D42A27DB-BD31-4B8C-83A1-F6EECF244321}">
                <p14:modId xmlns:p14="http://schemas.microsoft.com/office/powerpoint/2010/main" val="3279630058"/>
              </p:ext>
            </p:extLst>
          </p:nvPr>
        </p:nvGraphicFramePr>
        <p:xfrm>
          <a:off x="2677518" y="1479462"/>
          <a:ext cx="3600450" cy="3042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459" name="Title 3">
            <a:extLst>
              <a:ext uri="{FF2B5EF4-FFF2-40B4-BE49-F238E27FC236}">
                <a16:creationId xmlns:a16="http://schemas.microsoft.com/office/drawing/2014/main" id="{E839BFF7-0DB9-4C5F-A9B8-2329074ADF91}"/>
              </a:ext>
            </a:extLst>
          </p:cNvPr>
          <p:cNvSpPr>
            <a:spLocks noGrp="1"/>
          </p:cNvSpPr>
          <p:nvPr>
            <p:ph type="title"/>
          </p:nvPr>
        </p:nvSpPr>
        <p:spPr/>
        <p:txBody>
          <a:bodyPr/>
          <a:lstStyle/>
          <a:p>
            <a:pPr eaLnBrk="1" hangingPunct="1"/>
            <a:r>
              <a:rPr lang="en-US" altLang="zh-TW"/>
              <a:t>Change in the Nature of PE Learning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3">
            <a:extLst>
              <a:ext uri="{FF2B5EF4-FFF2-40B4-BE49-F238E27FC236}">
                <a16:creationId xmlns:a16="http://schemas.microsoft.com/office/drawing/2014/main" id="{50F30A48-640B-4B53-8BF7-20C163184D6C}"/>
              </a:ext>
            </a:extLst>
          </p:cNvPr>
          <p:cNvSpPr>
            <a:spLocks noGrp="1"/>
          </p:cNvSpPr>
          <p:nvPr>
            <p:ph type="title"/>
          </p:nvPr>
        </p:nvSpPr>
        <p:spPr>
          <a:xfrm>
            <a:off x="1491854" y="86916"/>
            <a:ext cx="6172200" cy="919163"/>
          </a:xfrm>
        </p:spPr>
        <p:txBody>
          <a:bodyPr/>
          <a:lstStyle/>
          <a:p>
            <a:pPr eaLnBrk="1" hangingPunct="1"/>
            <a:r>
              <a:rPr lang="en-US" altLang="zh-TW"/>
              <a:t>PE Teachers</a:t>
            </a:r>
            <a:r>
              <a:rPr lang="en-GB" altLang="zh-TW"/>
              <a:t> </a:t>
            </a:r>
            <a:r>
              <a:rPr lang="en-US" altLang="zh-TW"/>
              <a:t>are urged to enhance the quality of teaching and learning through:</a:t>
            </a:r>
            <a:endParaRPr lang="zh-HK" altLang="en-US"/>
          </a:p>
        </p:txBody>
      </p:sp>
      <p:graphicFrame>
        <p:nvGraphicFramePr>
          <p:cNvPr id="6" name="Diagram 19">
            <a:extLst>
              <a:ext uri="{FF2B5EF4-FFF2-40B4-BE49-F238E27FC236}">
                <a16:creationId xmlns:a16="http://schemas.microsoft.com/office/drawing/2014/main" id="{42BFF965-D657-446F-9043-DA6EA24B3D2F}"/>
              </a:ext>
            </a:extLst>
          </p:cNvPr>
          <p:cNvGraphicFramePr/>
          <p:nvPr>
            <p:extLst>
              <p:ext uri="{D42A27DB-BD31-4B8C-83A1-F6EECF244321}">
                <p14:modId xmlns:p14="http://schemas.microsoft.com/office/powerpoint/2010/main" val="3618572950"/>
              </p:ext>
            </p:extLst>
          </p:nvPr>
        </p:nvGraphicFramePr>
        <p:xfrm>
          <a:off x="1439652" y="1113588"/>
          <a:ext cx="6372708"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42EBBD0E-7375-4EA9-B2E3-EB37DDB6E19C}"/>
              </a:ext>
            </a:extLst>
          </p:cNvPr>
          <p:cNvSpPr>
            <a:spLocks noGrp="1"/>
          </p:cNvSpPr>
          <p:nvPr>
            <p:ph idx="1"/>
          </p:nvPr>
        </p:nvSpPr>
        <p:spPr>
          <a:xfrm>
            <a:off x="762556" y="225017"/>
            <a:ext cx="6777038" cy="4693465"/>
          </a:xfrm>
        </p:spPr>
        <p:txBody>
          <a:bodyPr/>
          <a:lstStyle/>
          <a:p>
            <a:pPr>
              <a:buFont typeface="Arial" pitchFamily="34" charset="0"/>
              <a:buNone/>
            </a:pPr>
            <a:r>
              <a:rPr lang="en-US" altLang="zh-TW" sz="3200" dirty="0"/>
              <a:t>Vision and Mission of HPE, EdUHK</a:t>
            </a:r>
          </a:p>
          <a:p>
            <a:endParaRPr lang="en-US" altLang="zh-TW" sz="1600" dirty="0"/>
          </a:p>
          <a:p>
            <a:r>
              <a:rPr lang="en-US" altLang="zh-TW" sz="1600" dirty="0"/>
              <a:t>…lead physical education (PE), health education, and sports science education locally, regionally, and ultimately internationally with a focus on </a:t>
            </a:r>
            <a:r>
              <a:rPr lang="en-US" altLang="zh-TW" sz="1600" dirty="0">
                <a:solidFill>
                  <a:srgbClr val="FF0000"/>
                </a:solidFill>
              </a:rPr>
              <a:t>educational research, development, and innovation</a:t>
            </a:r>
            <a:r>
              <a:rPr lang="en-US" altLang="zh-TW" sz="1600" dirty="0"/>
              <a:t>. We will continue to </a:t>
            </a:r>
            <a:r>
              <a:rPr lang="en-US" altLang="zh-TW" sz="1600" dirty="0">
                <a:solidFill>
                  <a:srgbClr val="FF0000"/>
                </a:solidFill>
              </a:rPr>
              <a:t>nurture outstanding and caring educators and professionals </a:t>
            </a:r>
            <a:r>
              <a:rPr lang="en-US" altLang="zh-TW" sz="1600" dirty="0"/>
              <a:t>to have a </a:t>
            </a:r>
            <a:r>
              <a:rPr lang="en-US" altLang="zh-TW" sz="1600" dirty="0">
                <a:solidFill>
                  <a:srgbClr val="FF0000"/>
                </a:solidFill>
              </a:rPr>
              <a:t>sustained impact </a:t>
            </a:r>
            <a:r>
              <a:rPr lang="en-US" altLang="zh-TW" sz="1600" dirty="0"/>
              <a:t>on social progress and human betterment in Hong Kong and beyond.</a:t>
            </a:r>
          </a:p>
          <a:p>
            <a:pPr marL="0" indent="0">
              <a:buNone/>
            </a:pPr>
            <a:endParaRPr lang="en-US" altLang="zh-TW" sz="1600" dirty="0"/>
          </a:p>
          <a:p>
            <a:r>
              <a:rPr lang="en-US" altLang="zh-TW" sz="1600" dirty="0"/>
              <a:t>provides </a:t>
            </a:r>
            <a:r>
              <a:rPr lang="en-US" altLang="zh-TW" sz="1600" dirty="0">
                <a:solidFill>
                  <a:srgbClr val="FF0000"/>
                </a:solidFill>
              </a:rPr>
              <a:t>teacher education </a:t>
            </a:r>
            <a:r>
              <a:rPr lang="en-US" altLang="zh-TW" sz="1600" dirty="0"/>
              <a:t>and education-plus </a:t>
            </a:r>
            <a:r>
              <a:rPr lang="en-US" altLang="zh-TW" sz="1600" dirty="0" err="1"/>
              <a:t>programmes</a:t>
            </a:r>
            <a:r>
              <a:rPr lang="en-US" altLang="zh-TW" sz="1600" dirty="0"/>
              <a:t> to fulfil the following objectives:</a:t>
            </a:r>
          </a:p>
          <a:p>
            <a:pPr marL="726281" lvl="1" indent="-342900">
              <a:buFont typeface="+mj-lt"/>
              <a:buAutoNum type="arabicPeriod"/>
            </a:pPr>
            <a:r>
              <a:rPr lang="en-US" altLang="zh-TW" sz="1400" dirty="0"/>
              <a:t>Nurturing </a:t>
            </a:r>
            <a:r>
              <a:rPr lang="en-US" altLang="zh-TW" sz="1400" dirty="0">
                <a:solidFill>
                  <a:srgbClr val="FF0000"/>
                </a:solidFill>
              </a:rPr>
              <a:t>quality PE teachers </a:t>
            </a:r>
            <a:r>
              <a:rPr lang="en-US" altLang="zh-TW" sz="1400" dirty="0"/>
              <a:t>as well as sports and health professionals who are self-reliant </a:t>
            </a:r>
            <a:r>
              <a:rPr lang="en-US" altLang="zh-TW" sz="1400" dirty="0">
                <a:solidFill>
                  <a:srgbClr val="FF0000"/>
                </a:solidFill>
              </a:rPr>
              <a:t>life-long learners </a:t>
            </a:r>
            <a:r>
              <a:rPr lang="en-US" altLang="zh-TW" sz="1400" dirty="0"/>
              <a:t>capable of </a:t>
            </a:r>
            <a:r>
              <a:rPr lang="en-US" altLang="zh-TW" sz="1400" dirty="0">
                <a:solidFill>
                  <a:srgbClr val="FF0000"/>
                </a:solidFill>
              </a:rPr>
              <a:t>integrating theory and practice </a:t>
            </a:r>
            <a:r>
              <a:rPr lang="en-US" altLang="zh-TW" sz="1400" dirty="0"/>
              <a:t>to serve as role models and encourage personal and professional healthy </a:t>
            </a:r>
            <a:r>
              <a:rPr lang="en-US" altLang="zh-TW" sz="1400" dirty="0" err="1"/>
              <a:t>behaviours</a:t>
            </a:r>
            <a:r>
              <a:rPr lang="en-US" altLang="zh-TW" sz="1400" dirty="0"/>
              <a:t>; and</a:t>
            </a:r>
          </a:p>
          <a:p>
            <a:pPr marL="726281" lvl="1" indent="-342900">
              <a:buFont typeface="+mj-lt"/>
              <a:buAutoNum type="arabicPeriod"/>
            </a:pPr>
            <a:r>
              <a:rPr lang="en-US" altLang="zh-TW" sz="1400" dirty="0">
                <a:solidFill>
                  <a:srgbClr val="FF0000"/>
                </a:solidFill>
              </a:rPr>
              <a:t>Innovatively and strategically </a:t>
            </a:r>
            <a:r>
              <a:rPr lang="en-US" altLang="zh-TW" sz="1400" dirty="0"/>
              <a:t>enhancing the department’s leading role in the field.</a:t>
            </a:r>
          </a:p>
          <a:p>
            <a:endParaRPr lang="en-US" altLang="zh-TW" sz="1600" dirty="0"/>
          </a:p>
          <a:p>
            <a:pPr lvl="1"/>
            <a:r>
              <a:rPr lang="en-US" altLang="zh-TW" sz="1300" dirty="0"/>
              <a:t>Collaborating with PE Teachers in practice reference research</a:t>
            </a:r>
          </a:p>
          <a:p>
            <a:pPr lvl="1"/>
            <a:r>
              <a:rPr lang="en-US" altLang="zh-TW" sz="1300" dirty="0"/>
              <a:t>Building a knowledge based PE teaching and curriculum      </a:t>
            </a:r>
            <a:endParaRPr lang="zh-TW" altLang="en-US" sz="1300" dirty="0"/>
          </a:p>
        </p:txBody>
      </p:sp>
      <p:sp>
        <p:nvSpPr>
          <p:cNvPr id="2" name="Arrow: Bent-Up 1">
            <a:extLst>
              <a:ext uri="{FF2B5EF4-FFF2-40B4-BE49-F238E27FC236}">
                <a16:creationId xmlns:a16="http://schemas.microsoft.com/office/drawing/2014/main" id="{158DABC3-BC2F-4456-BFBF-C99F44258D98}"/>
              </a:ext>
            </a:extLst>
          </p:cNvPr>
          <p:cNvSpPr/>
          <p:nvPr/>
        </p:nvSpPr>
        <p:spPr>
          <a:xfrm rot="5400000">
            <a:off x="350408" y="4041382"/>
            <a:ext cx="764225" cy="54396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4"/>
          <p:cNvSpPr txBox="1">
            <a:spLocks noGrp="1"/>
          </p:cNvSpPr>
          <p:nvPr>
            <p:ph type="title"/>
          </p:nvPr>
        </p:nvSpPr>
        <p:spPr>
          <a:xfrm>
            <a:off x="298869" y="435694"/>
            <a:ext cx="6604513" cy="510003"/>
          </a:xfrm>
          <a:prstGeom prst="rect">
            <a:avLst/>
          </a:prstGeom>
        </p:spPr>
        <p:txBody>
          <a:bodyPr spcFirstLastPara="1" wrap="square" lIns="0" tIns="0" rIns="0" bIns="0" anchor="b" anchorCtr="0">
            <a:noAutofit/>
          </a:bodyPr>
          <a:lstStyle/>
          <a:p>
            <a:r>
              <a:rPr lang="en-US" sz="2800" b="1" dirty="0">
                <a:latin typeface="+mj-lt"/>
              </a:rPr>
              <a:t>Bachelor of Education (</a:t>
            </a:r>
            <a:r>
              <a:rPr lang="en-US" sz="2800" b="1" dirty="0" err="1">
                <a:latin typeface="+mj-lt"/>
              </a:rPr>
              <a:t>Honours</a:t>
            </a:r>
            <a:r>
              <a:rPr lang="en-US" sz="2800" b="1" dirty="0">
                <a:latin typeface="+mj-lt"/>
              </a:rPr>
              <a:t>) (Physical Education)</a:t>
            </a:r>
          </a:p>
        </p:txBody>
      </p:sp>
      <p:sp>
        <p:nvSpPr>
          <p:cNvPr id="244" name="Google Shape;244;p24"/>
          <p:cNvSpPr txBox="1">
            <a:spLocks noGrp="1"/>
          </p:cNvSpPr>
          <p:nvPr>
            <p:ph type="sldNum" idx="12"/>
          </p:nvPr>
        </p:nvSpPr>
        <p:spPr>
          <a:xfrm>
            <a:off x="8346250" y="4688650"/>
            <a:ext cx="569100" cy="454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a:p>
        </p:txBody>
      </p:sp>
      <p:graphicFrame>
        <p:nvGraphicFramePr>
          <p:cNvPr id="3" name="Table 2">
            <a:extLst>
              <a:ext uri="{FF2B5EF4-FFF2-40B4-BE49-F238E27FC236}">
                <a16:creationId xmlns:a16="http://schemas.microsoft.com/office/drawing/2014/main" id="{CDFD97D9-068D-4717-BC3A-77A0F4460A56}"/>
              </a:ext>
            </a:extLst>
          </p:cNvPr>
          <p:cNvGraphicFramePr>
            <a:graphicFrameLocks noGrp="1"/>
          </p:cNvGraphicFramePr>
          <p:nvPr>
            <p:extLst>
              <p:ext uri="{D42A27DB-BD31-4B8C-83A1-F6EECF244321}">
                <p14:modId xmlns:p14="http://schemas.microsoft.com/office/powerpoint/2010/main" val="1072963076"/>
              </p:ext>
            </p:extLst>
          </p:nvPr>
        </p:nvGraphicFramePr>
        <p:xfrm>
          <a:off x="602926" y="945697"/>
          <a:ext cx="6096000" cy="3992880"/>
        </p:xfrm>
        <a:graphic>
          <a:graphicData uri="http://schemas.openxmlformats.org/drawingml/2006/table">
            <a:tbl>
              <a:tblPr firstRow="1" bandRow="1">
                <a:tableStyleId>{B301B821-A1FF-4177-AEE7-76D212191A09}</a:tableStyleId>
              </a:tblPr>
              <a:tblGrid>
                <a:gridCol w="4282773">
                  <a:extLst>
                    <a:ext uri="{9D8B030D-6E8A-4147-A177-3AD203B41FA5}">
                      <a16:colId xmlns:a16="http://schemas.microsoft.com/office/drawing/2014/main" val="710826996"/>
                    </a:ext>
                  </a:extLst>
                </a:gridCol>
                <a:gridCol w="1813227">
                  <a:extLst>
                    <a:ext uri="{9D8B030D-6E8A-4147-A177-3AD203B41FA5}">
                      <a16:colId xmlns:a16="http://schemas.microsoft.com/office/drawing/2014/main" val="691606109"/>
                    </a:ext>
                  </a:extLst>
                </a:gridCol>
              </a:tblGrid>
              <a:tr h="370840">
                <a:tc>
                  <a:txBody>
                    <a:bodyPr/>
                    <a:lstStyle/>
                    <a:p>
                      <a:r>
                        <a:rPr lang="en-US" dirty="0"/>
                        <a:t>Domain</a:t>
                      </a:r>
                    </a:p>
                  </a:txBody>
                  <a:tcPr/>
                </a:tc>
                <a:tc>
                  <a:txBody>
                    <a:bodyPr/>
                    <a:lstStyle/>
                    <a:p>
                      <a:r>
                        <a:rPr lang="en-US" dirty="0"/>
                        <a:t>Credit Points (cps)</a:t>
                      </a:r>
                    </a:p>
                  </a:txBody>
                  <a:tcPr/>
                </a:tc>
                <a:extLst>
                  <a:ext uri="{0D108BD9-81ED-4DB2-BD59-A6C34878D82A}">
                    <a16:rowId xmlns:a16="http://schemas.microsoft.com/office/drawing/2014/main" val="2770661678"/>
                  </a:ext>
                </a:extLst>
              </a:tr>
              <a:tr h="370840">
                <a:tc>
                  <a:txBody>
                    <a:bodyPr/>
                    <a:lstStyle/>
                    <a:p>
                      <a:r>
                        <a:rPr lang="en-US" dirty="0">
                          <a:solidFill>
                            <a:srgbClr val="FF0000"/>
                          </a:solidFill>
                        </a:rPr>
                        <a:t>Major (including an Interdisciplinary Course)</a:t>
                      </a:r>
                    </a:p>
                  </a:txBody>
                  <a:tcPr/>
                </a:tc>
                <a:tc>
                  <a:txBody>
                    <a:bodyPr/>
                    <a:lstStyle/>
                    <a:p>
                      <a:pPr algn="r"/>
                      <a:r>
                        <a:rPr lang="en-US" dirty="0"/>
                        <a:t>39</a:t>
                      </a:r>
                    </a:p>
                  </a:txBody>
                  <a:tcPr/>
                </a:tc>
                <a:extLst>
                  <a:ext uri="{0D108BD9-81ED-4DB2-BD59-A6C34878D82A}">
                    <a16:rowId xmlns:a16="http://schemas.microsoft.com/office/drawing/2014/main" val="2834774590"/>
                  </a:ext>
                </a:extLst>
              </a:tr>
              <a:tr h="370840">
                <a:tc>
                  <a:txBody>
                    <a:bodyPr/>
                    <a:lstStyle/>
                    <a:p>
                      <a:r>
                        <a:rPr lang="en-US" dirty="0"/>
                        <a:t>Education Studies</a:t>
                      </a:r>
                    </a:p>
                    <a:p>
                      <a:pPr marL="285750" indent="-285750">
                        <a:buFont typeface="Arial" panose="020B0604020202020204" pitchFamily="34" charset="0"/>
                        <a:buChar char="•"/>
                      </a:pPr>
                      <a:r>
                        <a:rPr lang="en-US" dirty="0"/>
                        <a:t>Education Studies Core (Generic)</a:t>
                      </a:r>
                    </a:p>
                    <a:p>
                      <a:pPr marL="285750" indent="-285750">
                        <a:buFont typeface="Arial" panose="020B0604020202020204" pitchFamily="34" charset="0"/>
                        <a:buChar char="•"/>
                      </a:pPr>
                      <a:r>
                        <a:rPr lang="en-US" dirty="0">
                          <a:solidFill>
                            <a:srgbClr val="FF0000"/>
                          </a:solidFill>
                        </a:rPr>
                        <a:t>Pedagogy for Major</a:t>
                      </a:r>
                    </a:p>
                  </a:txBody>
                  <a:tcPr/>
                </a:tc>
                <a:tc>
                  <a:txBody>
                    <a:bodyPr/>
                    <a:lstStyle/>
                    <a:p>
                      <a:pPr algn="r"/>
                      <a:r>
                        <a:rPr lang="en-US" dirty="0"/>
                        <a:t>30</a:t>
                      </a:r>
                    </a:p>
                  </a:txBody>
                  <a:tcPr/>
                </a:tc>
                <a:extLst>
                  <a:ext uri="{0D108BD9-81ED-4DB2-BD59-A6C34878D82A}">
                    <a16:rowId xmlns:a16="http://schemas.microsoft.com/office/drawing/2014/main" val="67714371"/>
                  </a:ext>
                </a:extLst>
              </a:tr>
              <a:tr h="370840">
                <a:tc>
                  <a:txBody>
                    <a:bodyPr/>
                    <a:lstStyle/>
                    <a:p>
                      <a:r>
                        <a:rPr lang="en-US" dirty="0"/>
                        <a:t>General Education</a:t>
                      </a:r>
                    </a:p>
                  </a:txBody>
                  <a:tcPr/>
                </a:tc>
                <a:tc>
                  <a:txBody>
                    <a:bodyPr/>
                    <a:lstStyle/>
                    <a:p>
                      <a:pPr algn="r"/>
                      <a:r>
                        <a:rPr lang="en-US" dirty="0"/>
                        <a:t>22</a:t>
                      </a:r>
                    </a:p>
                  </a:txBody>
                  <a:tcPr/>
                </a:tc>
                <a:extLst>
                  <a:ext uri="{0D108BD9-81ED-4DB2-BD59-A6C34878D82A}">
                    <a16:rowId xmlns:a16="http://schemas.microsoft.com/office/drawing/2014/main" val="11563590"/>
                  </a:ext>
                </a:extLst>
              </a:tr>
              <a:tr h="370840">
                <a:tc>
                  <a:txBody>
                    <a:bodyPr/>
                    <a:lstStyle/>
                    <a:p>
                      <a:r>
                        <a:rPr lang="en-US" dirty="0"/>
                        <a:t>Final Year Project (</a:t>
                      </a:r>
                      <a:r>
                        <a:rPr lang="en-US" dirty="0" err="1"/>
                        <a:t>Honours</a:t>
                      </a:r>
                      <a:r>
                        <a:rPr lang="en-US" dirty="0"/>
                        <a:t> Project / Capstone Project)</a:t>
                      </a:r>
                    </a:p>
                  </a:txBody>
                  <a:tcPr/>
                </a:tc>
                <a:tc>
                  <a:txBody>
                    <a:bodyPr/>
                    <a:lstStyle/>
                    <a:p>
                      <a:pPr algn="r"/>
                      <a:r>
                        <a:rPr lang="en-US" dirty="0"/>
                        <a:t>6</a:t>
                      </a:r>
                    </a:p>
                  </a:txBody>
                  <a:tcPr/>
                </a:tc>
                <a:extLst>
                  <a:ext uri="{0D108BD9-81ED-4DB2-BD59-A6C34878D82A}">
                    <a16:rowId xmlns:a16="http://schemas.microsoft.com/office/drawing/2014/main" val="3364799979"/>
                  </a:ext>
                </a:extLst>
              </a:tr>
              <a:tr h="370840">
                <a:tc>
                  <a:txBody>
                    <a:bodyPr/>
                    <a:lstStyle/>
                    <a:p>
                      <a:r>
                        <a:rPr lang="en-US" dirty="0"/>
                        <a:t>Electives (including Free Electives, Minor or Second Major)</a:t>
                      </a:r>
                    </a:p>
                  </a:txBody>
                  <a:tcPr/>
                </a:tc>
                <a:tc>
                  <a:txBody>
                    <a:bodyPr/>
                    <a:lstStyle/>
                    <a:p>
                      <a:pPr algn="r"/>
                      <a:r>
                        <a:rPr lang="en-US" dirty="0"/>
                        <a:t>30</a:t>
                      </a:r>
                    </a:p>
                  </a:txBody>
                  <a:tcPr/>
                </a:tc>
                <a:extLst>
                  <a:ext uri="{0D108BD9-81ED-4DB2-BD59-A6C34878D82A}">
                    <a16:rowId xmlns:a16="http://schemas.microsoft.com/office/drawing/2014/main" val="685643735"/>
                  </a:ext>
                </a:extLst>
              </a:tr>
              <a:tr h="370840">
                <a:tc>
                  <a:txBody>
                    <a:bodyPr/>
                    <a:lstStyle/>
                    <a:p>
                      <a:r>
                        <a:rPr lang="en-US" dirty="0">
                          <a:solidFill>
                            <a:srgbClr val="FF0000"/>
                          </a:solidFill>
                        </a:rPr>
                        <a:t>Field Experience	</a:t>
                      </a:r>
                    </a:p>
                  </a:txBody>
                  <a:tcPr/>
                </a:tc>
                <a:tc>
                  <a:txBody>
                    <a:bodyPr/>
                    <a:lstStyle/>
                    <a:p>
                      <a:pPr algn="r"/>
                      <a:r>
                        <a:rPr lang="en-US" dirty="0"/>
                        <a:t>20</a:t>
                      </a:r>
                    </a:p>
                  </a:txBody>
                  <a:tcPr/>
                </a:tc>
                <a:extLst>
                  <a:ext uri="{0D108BD9-81ED-4DB2-BD59-A6C34878D82A}">
                    <a16:rowId xmlns:a16="http://schemas.microsoft.com/office/drawing/2014/main" val="2915130535"/>
                  </a:ext>
                </a:extLst>
              </a:tr>
              <a:tr h="370840">
                <a:tc>
                  <a:txBody>
                    <a:bodyPr/>
                    <a:lstStyle/>
                    <a:p>
                      <a:r>
                        <a:rPr lang="en-US" dirty="0"/>
                        <a:t>Language Enhancement	</a:t>
                      </a:r>
                    </a:p>
                  </a:txBody>
                  <a:tcPr/>
                </a:tc>
                <a:tc>
                  <a:txBody>
                    <a:bodyPr/>
                    <a:lstStyle/>
                    <a:p>
                      <a:pPr algn="r"/>
                      <a:r>
                        <a:rPr lang="en-US" dirty="0"/>
                        <a:t>9</a:t>
                      </a:r>
                    </a:p>
                  </a:txBody>
                  <a:tcPr/>
                </a:tc>
                <a:extLst>
                  <a:ext uri="{0D108BD9-81ED-4DB2-BD59-A6C34878D82A}">
                    <a16:rowId xmlns:a16="http://schemas.microsoft.com/office/drawing/2014/main" val="4153186369"/>
                  </a:ext>
                </a:extLst>
              </a:tr>
              <a:tr h="370840">
                <a:tc>
                  <a:txBody>
                    <a:bodyPr/>
                    <a:lstStyle/>
                    <a:p>
                      <a:r>
                        <a:rPr lang="en-US" dirty="0"/>
                        <a:t>Total: </a:t>
                      </a:r>
                    </a:p>
                  </a:txBody>
                  <a:tcPr>
                    <a:solidFill>
                      <a:schemeClr val="accent3">
                        <a:lumMod val="40000"/>
                        <a:lumOff val="60000"/>
                      </a:schemeClr>
                    </a:solidFill>
                  </a:tcPr>
                </a:tc>
                <a:tc>
                  <a:txBody>
                    <a:bodyPr/>
                    <a:lstStyle/>
                    <a:p>
                      <a:pPr algn="r"/>
                      <a:r>
                        <a:rPr lang="en-US" dirty="0"/>
                        <a:t>156</a:t>
                      </a:r>
                    </a:p>
                  </a:txBody>
                  <a:tcPr>
                    <a:solidFill>
                      <a:schemeClr val="accent3">
                        <a:lumMod val="40000"/>
                        <a:lumOff val="60000"/>
                      </a:schemeClr>
                    </a:solidFill>
                  </a:tcPr>
                </a:tc>
                <a:extLst>
                  <a:ext uri="{0D108BD9-81ED-4DB2-BD59-A6C34878D82A}">
                    <a16:rowId xmlns:a16="http://schemas.microsoft.com/office/drawing/2014/main" val="2085896562"/>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4"/>
          <p:cNvSpPr txBox="1">
            <a:spLocks noGrp="1"/>
          </p:cNvSpPr>
          <p:nvPr>
            <p:ph type="title"/>
          </p:nvPr>
        </p:nvSpPr>
        <p:spPr>
          <a:xfrm>
            <a:off x="298869" y="435694"/>
            <a:ext cx="6604513" cy="510003"/>
          </a:xfrm>
          <a:prstGeom prst="rect">
            <a:avLst/>
          </a:prstGeom>
        </p:spPr>
        <p:txBody>
          <a:bodyPr spcFirstLastPara="1" wrap="square" lIns="0" tIns="0" rIns="0" bIns="0" anchor="b" anchorCtr="0">
            <a:noAutofit/>
          </a:bodyPr>
          <a:lstStyle/>
          <a:p>
            <a:r>
              <a:rPr lang="en-US" sz="2800" b="1" dirty="0">
                <a:latin typeface="+mj-lt"/>
              </a:rPr>
              <a:t>Postgraduate Diploma in Education (Secondary) (PGDE)</a:t>
            </a:r>
          </a:p>
        </p:txBody>
      </p:sp>
      <p:sp>
        <p:nvSpPr>
          <p:cNvPr id="244" name="Google Shape;244;p24"/>
          <p:cNvSpPr txBox="1">
            <a:spLocks noGrp="1"/>
          </p:cNvSpPr>
          <p:nvPr>
            <p:ph type="sldNum" idx="12"/>
          </p:nvPr>
        </p:nvSpPr>
        <p:spPr>
          <a:xfrm>
            <a:off x="8346250" y="4688650"/>
            <a:ext cx="569100" cy="454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16</a:t>
            </a:fld>
            <a:endParaRPr/>
          </a:p>
        </p:txBody>
      </p:sp>
      <p:graphicFrame>
        <p:nvGraphicFramePr>
          <p:cNvPr id="3" name="Table 2">
            <a:extLst>
              <a:ext uri="{FF2B5EF4-FFF2-40B4-BE49-F238E27FC236}">
                <a16:creationId xmlns:a16="http://schemas.microsoft.com/office/drawing/2014/main" id="{CDFD97D9-068D-4717-BC3A-77A0F4460A56}"/>
              </a:ext>
            </a:extLst>
          </p:cNvPr>
          <p:cNvGraphicFramePr>
            <a:graphicFrameLocks noGrp="1"/>
          </p:cNvGraphicFramePr>
          <p:nvPr>
            <p:extLst>
              <p:ext uri="{D42A27DB-BD31-4B8C-83A1-F6EECF244321}">
                <p14:modId xmlns:p14="http://schemas.microsoft.com/office/powerpoint/2010/main" val="4182164785"/>
              </p:ext>
            </p:extLst>
          </p:nvPr>
        </p:nvGraphicFramePr>
        <p:xfrm>
          <a:off x="649648" y="1644650"/>
          <a:ext cx="6096000" cy="1854200"/>
        </p:xfrm>
        <a:graphic>
          <a:graphicData uri="http://schemas.openxmlformats.org/drawingml/2006/table">
            <a:tbl>
              <a:tblPr firstRow="1" bandRow="1">
                <a:tableStyleId>{B301B821-A1FF-4177-AEE7-76D212191A09}</a:tableStyleId>
              </a:tblPr>
              <a:tblGrid>
                <a:gridCol w="4282773">
                  <a:extLst>
                    <a:ext uri="{9D8B030D-6E8A-4147-A177-3AD203B41FA5}">
                      <a16:colId xmlns:a16="http://schemas.microsoft.com/office/drawing/2014/main" val="710826996"/>
                    </a:ext>
                  </a:extLst>
                </a:gridCol>
                <a:gridCol w="1813227">
                  <a:extLst>
                    <a:ext uri="{9D8B030D-6E8A-4147-A177-3AD203B41FA5}">
                      <a16:colId xmlns:a16="http://schemas.microsoft.com/office/drawing/2014/main" val="691606109"/>
                    </a:ext>
                  </a:extLst>
                </a:gridCol>
              </a:tblGrid>
              <a:tr h="370840">
                <a:tc>
                  <a:txBody>
                    <a:bodyPr/>
                    <a:lstStyle/>
                    <a:p>
                      <a:r>
                        <a:rPr lang="en-US" dirty="0"/>
                        <a:t>Domain</a:t>
                      </a:r>
                    </a:p>
                  </a:txBody>
                  <a:tcPr/>
                </a:tc>
                <a:tc>
                  <a:txBody>
                    <a:bodyPr/>
                    <a:lstStyle/>
                    <a:p>
                      <a:r>
                        <a:rPr lang="en-US" dirty="0"/>
                        <a:t>Credit Points (cps)</a:t>
                      </a:r>
                    </a:p>
                  </a:txBody>
                  <a:tcPr/>
                </a:tc>
                <a:extLst>
                  <a:ext uri="{0D108BD9-81ED-4DB2-BD59-A6C34878D82A}">
                    <a16:rowId xmlns:a16="http://schemas.microsoft.com/office/drawing/2014/main" val="2770661678"/>
                  </a:ext>
                </a:extLst>
              </a:tr>
              <a:tr h="370840">
                <a:tc>
                  <a:txBody>
                    <a:bodyPr/>
                    <a:lstStyle/>
                    <a:p>
                      <a:r>
                        <a:rPr lang="en-US" dirty="0">
                          <a:solidFill>
                            <a:srgbClr val="FF0000"/>
                          </a:solidFill>
                        </a:rPr>
                        <a:t>Major Subject Studies – Subject Methods</a:t>
                      </a:r>
                    </a:p>
                  </a:txBody>
                  <a:tcPr/>
                </a:tc>
                <a:tc>
                  <a:txBody>
                    <a:bodyPr/>
                    <a:lstStyle/>
                    <a:p>
                      <a:pPr algn="r"/>
                      <a:r>
                        <a:rPr lang="en-US" dirty="0"/>
                        <a:t>6/9</a:t>
                      </a:r>
                    </a:p>
                  </a:txBody>
                  <a:tcPr/>
                </a:tc>
                <a:extLst>
                  <a:ext uri="{0D108BD9-81ED-4DB2-BD59-A6C34878D82A}">
                    <a16:rowId xmlns:a16="http://schemas.microsoft.com/office/drawing/2014/main" val="2834774590"/>
                  </a:ext>
                </a:extLst>
              </a:tr>
              <a:tr h="370840">
                <a:tc>
                  <a:txBody>
                    <a:bodyPr/>
                    <a:lstStyle/>
                    <a:p>
                      <a:r>
                        <a:rPr lang="en-US" dirty="0"/>
                        <a:t>Education Studies</a:t>
                      </a:r>
                    </a:p>
                  </a:txBody>
                  <a:tcPr/>
                </a:tc>
                <a:tc>
                  <a:txBody>
                    <a:bodyPr/>
                    <a:lstStyle/>
                    <a:p>
                      <a:pPr algn="r"/>
                      <a:r>
                        <a:rPr lang="en-US" dirty="0"/>
                        <a:t>12</a:t>
                      </a:r>
                    </a:p>
                  </a:txBody>
                  <a:tcPr/>
                </a:tc>
                <a:extLst>
                  <a:ext uri="{0D108BD9-81ED-4DB2-BD59-A6C34878D82A}">
                    <a16:rowId xmlns:a16="http://schemas.microsoft.com/office/drawing/2014/main" val="67714371"/>
                  </a:ext>
                </a:extLst>
              </a:tr>
              <a:tr h="370840">
                <a:tc>
                  <a:txBody>
                    <a:bodyPr/>
                    <a:lstStyle/>
                    <a:p>
                      <a:r>
                        <a:rPr lang="en-US" dirty="0"/>
                        <a:t>Electives Studies – Core and General</a:t>
                      </a:r>
                    </a:p>
                  </a:txBody>
                  <a:tcPr/>
                </a:tc>
                <a:tc>
                  <a:txBody>
                    <a:bodyPr/>
                    <a:lstStyle/>
                    <a:p>
                      <a:pPr algn="r"/>
                      <a:r>
                        <a:rPr lang="en-US" dirty="0"/>
                        <a:t>6/9</a:t>
                      </a:r>
                    </a:p>
                  </a:txBody>
                  <a:tcPr/>
                </a:tc>
                <a:extLst>
                  <a:ext uri="{0D108BD9-81ED-4DB2-BD59-A6C34878D82A}">
                    <a16:rowId xmlns:a16="http://schemas.microsoft.com/office/drawing/2014/main" val="685643735"/>
                  </a:ext>
                </a:extLst>
              </a:tr>
              <a:tr h="370840">
                <a:tc>
                  <a:txBody>
                    <a:bodyPr/>
                    <a:lstStyle/>
                    <a:p>
                      <a:r>
                        <a:rPr lang="en-US" dirty="0">
                          <a:solidFill>
                            <a:srgbClr val="FF0000"/>
                          </a:solidFill>
                        </a:rPr>
                        <a:t>Field Experience	</a:t>
                      </a:r>
                    </a:p>
                  </a:txBody>
                  <a:tcPr/>
                </a:tc>
                <a:tc>
                  <a:txBody>
                    <a:bodyPr/>
                    <a:lstStyle/>
                    <a:p>
                      <a:pPr algn="r"/>
                      <a:r>
                        <a:rPr lang="en-US" dirty="0"/>
                        <a:t>6</a:t>
                      </a:r>
                    </a:p>
                  </a:txBody>
                  <a:tcPr/>
                </a:tc>
                <a:extLst>
                  <a:ext uri="{0D108BD9-81ED-4DB2-BD59-A6C34878D82A}">
                    <a16:rowId xmlns:a16="http://schemas.microsoft.com/office/drawing/2014/main" val="2915130535"/>
                  </a:ext>
                </a:extLst>
              </a:tr>
            </a:tbl>
          </a:graphicData>
        </a:graphic>
      </p:graphicFrame>
    </p:spTree>
    <p:extLst>
      <p:ext uri="{BB962C8B-B14F-4D97-AF65-F5344CB8AC3E}">
        <p14:creationId xmlns:p14="http://schemas.microsoft.com/office/powerpoint/2010/main" val="67110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4"/>
          <p:cNvSpPr txBox="1">
            <a:spLocks noGrp="1"/>
          </p:cNvSpPr>
          <p:nvPr>
            <p:ph type="title"/>
          </p:nvPr>
        </p:nvSpPr>
        <p:spPr>
          <a:xfrm>
            <a:off x="298869" y="435694"/>
            <a:ext cx="6604513" cy="510003"/>
          </a:xfrm>
          <a:prstGeom prst="rect">
            <a:avLst/>
          </a:prstGeom>
        </p:spPr>
        <p:txBody>
          <a:bodyPr spcFirstLastPara="1" wrap="square" lIns="0" tIns="0" rIns="0" bIns="0" anchor="b" anchorCtr="0">
            <a:noAutofit/>
          </a:bodyPr>
          <a:lstStyle/>
          <a:p>
            <a:r>
              <a:rPr lang="en-US" sz="2800" b="1" dirty="0">
                <a:latin typeface="+mj-lt"/>
              </a:rPr>
              <a:t>Postgraduate Diploma in Education (Primary) (PGDE) - PE</a:t>
            </a:r>
          </a:p>
        </p:txBody>
      </p:sp>
      <p:sp>
        <p:nvSpPr>
          <p:cNvPr id="244" name="Google Shape;244;p24"/>
          <p:cNvSpPr txBox="1">
            <a:spLocks noGrp="1"/>
          </p:cNvSpPr>
          <p:nvPr>
            <p:ph type="sldNum" idx="12"/>
          </p:nvPr>
        </p:nvSpPr>
        <p:spPr>
          <a:xfrm>
            <a:off x="8346250" y="4688650"/>
            <a:ext cx="569100" cy="454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17</a:t>
            </a:fld>
            <a:endParaRPr/>
          </a:p>
        </p:txBody>
      </p:sp>
      <p:graphicFrame>
        <p:nvGraphicFramePr>
          <p:cNvPr id="3" name="Table 2">
            <a:extLst>
              <a:ext uri="{FF2B5EF4-FFF2-40B4-BE49-F238E27FC236}">
                <a16:creationId xmlns:a16="http://schemas.microsoft.com/office/drawing/2014/main" id="{CDFD97D9-068D-4717-BC3A-77A0F4460A56}"/>
              </a:ext>
            </a:extLst>
          </p:cNvPr>
          <p:cNvGraphicFramePr>
            <a:graphicFrameLocks noGrp="1"/>
          </p:cNvGraphicFramePr>
          <p:nvPr>
            <p:extLst>
              <p:ext uri="{D42A27DB-BD31-4B8C-83A1-F6EECF244321}">
                <p14:modId xmlns:p14="http://schemas.microsoft.com/office/powerpoint/2010/main" val="479727053"/>
              </p:ext>
            </p:extLst>
          </p:nvPr>
        </p:nvGraphicFramePr>
        <p:xfrm>
          <a:off x="649648" y="1644650"/>
          <a:ext cx="6096000" cy="2225040"/>
        </p:xfrm>
        <a:graphic>
          <a:graphicData uri="http://schemas.openxmlformats.org/drawingml/2006/table">
            <a:tbl>
              <a:tblPr firstRow="1" bandRow="1">
                <a:tableStyleId>{B301B821-A1FF-4177-AEE7-76D212191A09}</a:tableStyleId>
              </a:tblPr>
              <a:tblGrid>
                <a:gridCol w="4282773">
                  <a:extLst>
                    <a:ext uri="{9D8B030D-6E8A-4147-A177-3AD203B41FA5}">
                      <a16:colId xmlns:a16="http://schemas.microsoft.com/office/drawing/2014/main" val="710826996"/>
                    </a:ext>
                  </a:extLst>
                </a:gridCol>
                <a:gridCol w="1813227">
                  <a:extLst>
                    <a:ext uri="{9D8B030D-6E8A-4147-A177-3AD203B41FA5}">
                      <a16:colId xmlns:a16="http://schemas.microsoft.com/office/drawing/2014/main" val="691606109"/>
                    </a:ext>
                  </a:extLst>
                </a:gridCol>
              </a:tblGrid>
              <a:tr h="370840">
                <a:tc>
                  <a:txBody>
                    <a:bodyPr/>
                    <a:lstStyle/>
                    <a:p>
                      <a:r>
                        <a:rPr lang="en-US" dirty="0"/>
                        <a:t>Domain</a:t>
                      </a:r>
                    </a:p>
                  </a:txBody>
                  <a:tcPr/>
                </a:tc>
                <a:tc>
                  <a:txBody>
                    <a:bodyPr/>
                    <a:lstStyle/>
                    <a:p>
                      <a:r>
                        <a:rPr lang="en-US" dirty="0"/>
                        <a:t>Credit Points (cps)</a:t>
                      </a:r>
                    </a:p>
                  </a:txBody>
                  <a:tcPr/>
                </a:tc>
                <a:extLst>
                  <a:ext uri="{0D108BD9-81ED-4DB2-BD59-A6C34878D82A}">
                    <a16:rowId xmlns:a16="http://schemas.microsoft.com/office/drawing/2014/main" val="2770661678"/>
                  </a:ext>
                </a:extLst>
              </a:tr>
              <a:tr h="370840">
                <a:tc>
                  <a:txBody>
                    <a:bodyPr/>
                    <a:lstStyle/>
                    <a:p>
                      <a:r>
                        <a:rPr lang="en-US" dirty="0">
                          <a:solidFill>
                            <a:srgbClr val="FF0000"/>
                          </a:solidFill>
                        </a:rPr>
                        <a:t>Teaching Subject Study 1 – Subject Methods</a:t>
                      </a:r>
                    </a:p>
                  </a:txBody>
                  <a:tcPr/>
                </a:tc>
                <a:tc>
                  <a:txBody>
                    <a:bodyPr/>
                    <a:lstStyle/>
                    <a:p>
                      <a:pPr algn="r"/>
                      <a:r>
                        <a:rPr lang="en-US" dirty="0"/>
                        <a:t>3</a:t>
                      </a:r>
                    </a:p>
                  </a:txBody>
                  <a:tcPr/>
                </a:tc>
                <a:extLst>
                  <a:ext uri="{0D108BD9-81ED-4DB2-BD59-A6C34878D82A}">
                    <a16:rowId xmlns:a16="http://schemas.microsoft.com/office/drawing/2014/main" val="2834774590"/>
                  </a:ext>
                </a:extLst>
              </a:tr>
              <a:tr h="370840">
                <a:tc>
                  <a:txBody>
                    <a:bodyPr/>
                    <a:lstStyle/>
                    <a:p>
                      <a:r>
                        <a:rPr lang="en-US" dirty="0">
                          <a:solidFill>
                            <a:srgbClr val="FF0000"/>
                          </a:solidFill>
                        </a:rPr>
                        <a:t>Teaching Subject Study 2 – Subject Methods</a:t>
                      </a:r>
                    </a:p>
                  </a:txBody>
                  <a:tcPr/>
                </a:tc>
                <a:tc>
                  <a:txBody>
                    <a:bodyPr/>
                    <a:lstStyle/>
                    <a:p>
                      <a:pPr algn="r"/>
                      <a:r>
                        <a:rPr lang="en-US" dirty="0"/>
                        <a:t>3</a:t>
                      </a:r>
                    </a:p>
                  </a:txBody>
                  <a:tcPr/>
                </a:tc>
                <a:extLst>
                  <a:ext uri="{0D108BD9-81ED-4DB2-BD59-A6C34878D82A}">
                    <a16:rowId xmlns:a16="http://schemas.microsoft.com/office/drawing/2014/main" val="1411593913"/>
                  </a:ext>
                </a:extLst>
              </a:tr>
              <a:tr h="370840">
                <a:tc>
                  <a:txBody>
                    <a:bodyPr/>
                    <a:lstStyle/>
                    <a:p>
                      <a:r>
                        <a:rPr lang="en-US" dirty="0"/>
                        <a:t>Education Studies</a:t>
                      </a:r>
                    </a:p>
                  </a:txBody>
                  <a:tcPr/>
                </a:tc>
                <a:tc>
                  <a:txBody>
                    <a:bodyPr/>
                    <a:lstStyle/>
                    <a:p>
                      <a:pPr algn="r"/>
                      <a:r>
                        <a:rPr lang="en-US" dirty="0"/>
                        <a:t>12</a:t>
                      </a:r>
                    </a:p>
                  </a:txBody>
                  <a:tcPr/>
                </a:tc>
                <a:extLst>
                  <a:ext uri="{0D108BD9-81ED-4DB2-BD59-A6C34878D82A}">
                    <a16:rowId xmlns:a16="http://schemas.microsoft.com/office/drawing/2014/main" val="67714371"/>
                  </a:ext>
                </a:extLst>
              </a:tr>
              <a:tr h="370840">
                <a:tc>
                  <a:txBody>
                    <a:bodyPr/>
                    <a:lstStyle/>
                    <a:p>
                      <a:r>
                        <a:rPr lang="en-US" dirty="0">
                          <a:solidFill>
                            <a:srgbClr val="FF0000"/>
                          </a:solidFill>
                        </a:rPr>
                        <a:t>Electives Studies</a:t>
                      </a:r>
                    </a:p>
                  </a:txBody>
                  <a:tcPr/>
                </a:tc>
                <a:tc>
                  <a:txBody>
                    <a:bodyPr/>
                    <a:lstStyle/>
                    <a:p>
                      <a:pPr algn="r"/>
                      <a:r>
                        <a:rPr lang="en-US" dirty="0"/>
                        <a:t>9</a:t>
                      </a:r>
                    </a:p>
                  </a:txBody>
                  <a:tcPr/>
                </a:tc>
                <a:extLst>
                  <a:ext uri="{0D108BD9-81ED-4DB2-BD59-A6C34878D82A}">
                    <a16:rowId xmlns:a16="http://schemas.microsoft.com/office/drawing/2014/main" val="685643735"/>
                  </a:ext>
                </a:extLst>
              </a:tr>
              <a:tr h="370840">
                <a:tc>
                  <a:txBody>
                    <a:bodyPr/>
                    <a:lstStyle/>
                    <a:p>
                      <a:r>
                        <a:rPr lang="en-US" dirty="0">
                          <a:solidFill>
                            <a:srgbClr val="FF0000"/>
                          </a:solidFill>
                        </a:rPr>
                        <a:t>Field Experience	</a:t>
                      </a:r>
                    </a:p>
                  </a:txBody>
                  <a:tcPr/>
                </a:tc>
                <a:tc>
                  <a:txBody>
                    <a:bodyPr/>
                    <a:lstStyle/>
                    <a:p>
                      <a:pPr algn="r"/>
                      <a:r>
                        <a:rPr lang="en-US" dirty="0"/>
                        <a:t>6</a:t>
                      </a:r>
                    </a:p>
                  </a:txBody>
                  <a:tcPr/>
                </a:tc>
                <a:extLst>
                  <a:ext uri="{0D108BD9-81ED-4DB2-BD59-A6C34878D82A}">
                    <a16:rowId xmlns:a16="http://schemas.microsoft.com/office/drawing/2014/main" val="2915130535"/>
                  </a:ext>
                </a:extLst>
              </a:tr>
            </a:tbl>
          </a:graphicData>
        </a:graphic>
      </p:graphicFrame>
    </p:spTree>
    <p:extLst>
      <p:ext uri="{BB962C8B-B14F-4D97-AF65-F5344CB8AC3E}">
        <p14:creationId xmlns:p14="http://schemas.microsoft.com/office/powerpoint/2010/main" val="819045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內容版面配置區 1">
            <a:extLst>
              <a:ext uri="{FF2B5EF4-FFF2-40B4-BE49-F238E27FC236}">
                <a16:creationId xmlns:a16="http://schemas.microsoft.com/office/drawing/2014/main" id="{D40F4954-C82E-4F4D-83FA-7D9A4D04BEEF}"/>
              </a:ext>
            </a:extLst>
          </p:cNvPr>
          <p:cNvSpPr>
            <a:spLocks noGrp="1"/>
          </p:cNvSpPr>
          <p:nvPr>
            <p:ph idx="1"/>
          </p:nvPr>
        </p:nvSpPr>
        <p:spPr>
          <a:xfrm>
            <a:off x="1489654" y="1270396"/>
            <a:ext cx="4000500" cy="3750469"/>
          </a:xfrm>
        </p:spPr>
        <p:txBody>
          <a:bodyPr/>
          <a:lstStyle/>
          <a:p>
            <a:pPr eaLnBrk="1" hangingPunct="1"/>
            <a:r>
              <a:rPr lang="en-GB" altLang="zh-TW" sz="2100" dirty="0"/>
              <a:t>shifting</a:t>
            </a:r>
            <a:r>
              <a:rPr lang="en-US" altLang="zh-TW" sz="2100" dirty="0"/>
              <a:t> PE teachers’ </a:t>
            </a:r>
            <a:r>
              <a:rPr lang="en-GB" altLang="zh-TW" sz="2100" dirty="0"/>
              <a:t>thinking from methods to models</a:t>
            </a:r>
          </a:p>
          <a:p>
            <a:pPr eaLnBrk="1" hangingPunct="1"/>
            <a:r>
              <a:rPr lang="en-US" altLang="zh-TW" sz="2100" dirty="0"/>
              <a:t>The Models are theoretical framework with</a:t>
            </a:r>
          </a:p>
          <a:p>
            <a:pPr lvl="1" eaLnBrk="1" hangingPunct="1">
              <a:lnSpc>
                <a:spcPct val="90000"/>
              </a:lnSpc>
              <a:buFont typeface="Wingdings" panose="05000000000000000000" pitchFamily="2" charset="2"/>
              <a:buChar char="u"/>
            </a:pPr>
            <a:r>
              <a:rPr lang="en-US" altLang="zh-TW" dirty="0"/>
              <a:t> </a:t>
            </a:r>
            <a:r>
              <a:rPr lang="en-US" altLang="zh-TW" sz="1800" dirty="0"/>
              <a:t>underlying educational philosophy</a:t>
            </a:r>
            <a:endParaRPr lang="zh-TW" altLang="en-US" sz="1800" dirty="0"/>
          </a:p>
          <a:p>
            <a:pPr lvl="1" eaLnBrk="1" hangingPunct="1">
              <a:lnSpc>
                <a:spcPct val="90000"/>
              </a:lnSpc>
              <a:buFont typeface="Wingdings" panose="05000000000000000000" pitchFamily="2" charset="2"/>
              <a:buChar char="u"/>
            </a:pPr>
            <a:r>
              <a:rPr lang="en-US" altLang="zh-TW" sz="1800" dirty="0"/>
              <a:t> intentions</a:t>
            </a:r>
            <a:endParaRPr lang="zh-TW" altLang="en-US" sz="1800" dirty="0"/>
          </a:p>
          <a:p>
            <a:pPr lvl="1" eaLnBrk="1" hangingPunct="1">
              <a:lnSpc>
                <a:spcPct val="90000"/>
              </a:lnSpc>
              <a:buFont typeface="Wingdings" panose="05000000000000000000" pitchFamily="2" charset="2"/>
              <a:buChar char="u"/>
            </a:pPr>
            <a:r>
              <a:rPr lang="en-US" altLang="zh-TW" sz="1800" dirty="0"/>
              <a:t> prescribed content</a:t>
            </a:r>
            <a:endParaRPr lang="zh-TW" altLang="en-US" sz="1800" dirty="0"/>
          </a:p>
          <a:p>
            <a:pPr lvl="1" eaLnBrk="1" hangingPunct="1">
              <a:lnSpc>
                <a:spcPct val="90000"/>
              </a:lnSpc>
              <a:buFont typeface="Wingdings" panose="05000000000000000000" pitchFamily="2" charset="2"/>
              <a:buChar char="u"/>
            </a:pPr>
            <a:r>
              <a:rPr lang="en-US" altLang="zh-TW" sz="1800" dirty="0"/>
              <a:t> preferred methods and </a:t>
            </a:r>
            <a:endParaRPr lang="zh-TW" altLang="en-US" sz="1800" dirty="0"/>
          </a:p>
          <a:p>
            <a:pPr lvl="1" eaLnBrk="1" hangingPunct="1">
              <a:lnSpc>
                <a:spcPct val="90000"/>
              </a:lnSpc>
              <a:buFont typeface="Wingdings" panose="05000000000000000000" pitchFamily="2" charset="2"/>
              <a:buChar char="u"/>
            </a:pPr>
            <a:r>
              <a:rPr lang="en-US" altLang="zh-TW" sz="1800" dirty="0"/>
              <a:t> expected learning outcomes</a:t>
            </a:r>
            <a:endParaRPr lang="zh-TW" altLang="en-US" sz="1800" dirty="0"/>
          </a:p>
          <a:p>
            <a:pPr eaLnBrk="1" hangingPunct="1"/>
            <a:endParaRPr lang="en-US" altLang="zh-TW" dirty="0"/>
          </a:p>
          <a:p>
            <a:pPr eaLnBrk="1" hangingPunct="1"/>
            <a:endParaRPr lang="zh-HK" altLang="en-US" dirty="0"/>
          </a:p>
        </p:txBody>
      </p:sp>
      <p:sp>
        <p:nvSpPr>
          <p:cNvPr id="27651" name="標題 3">
            <a:extLst>
              <a:ext uri="{FF2B5EF4-FFF2-40B4-BE49-F238E27FC236}">
                <a16:creationId xmlns:a16="http://schemas.microsoft.com/office/drawing/2014/main" id="{C3FF7B66-2674-4019-88CA-E041AE5E8210}"/>
              </a:ext>
            </a:extLst>
          </p:cNvPr>
          <p:cNvSpPr>
            <a:spLocks noGrp="1"/>
          </p:cNvSpPr>
          <p:nvPr>
            <p:ph type="title"/>
          </p:nvPr>
        </p:nvSpPr>
        <p:spPr/>
        <p:txBody>
          <a:bodyPr/>
          <a:lstStyle/>
          <a:p>
            <a:pPr eaLnBrk="1" hangingPunct="1"/>
            <a:r>
              <a:rPr lang="en-GB" altLang="zh-TW"/>
              <a:t>Metzler (2005)</a:t>
            </a:r>
            <a:r>
              <a:rPr lang="en-US" altLang="zh-TW"/>
              <a:t> </a:t>
            </a:r>
            <a:endParaRPr lang="zh-HK" altLang="en-US"/>
          </a:p>
        </p:txBody>
      </p:sp>
      <p:pic>
        <p:nvPicPr>
          <p:cNvPr id="27652" name="Picture 6" descr="http://www.idrottsforum.org/reviews/covers/metzler.jpg">
            <a:extLst>
              <a:ext uri="{FF2B5EF4-FFF2-40B4-BE49-F238E27FC236}">
                <a16:creationId xmlns:a16="http://schemas.microsoft.com/office/drawing/2014/main" id="{D82BB64A-CB74-43FF-91FE-667365CA0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169" y="897731"/>
            <a:ext cx="15906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a:extLst>
              <a:ext uri="{FF2B5EF4-FFF2-40B4-BE49-F238E27FC236}">
                <a16:creationId xmlns:a16="http://schemas.microsoft.com/office/drawing/2014/main" id="{4E46F256-F5B0-4B07-82FE-1AD9A1E5C854}"/>
              </a:ext>
            </a:extLst>
          </p:cNvPr>
          <p:cNvSpPr>
            <a:spLocks noGrp="1"/>
          </p:cNvSpPr>
          <p:nvPr>
            <p:ph type="title"/>
          </p:nvPr>
        </p:nvSpPr>
        <p:spPr/>
        <p:txBody>
          <a:bodyPr/>
          <a:lstStyle/>
          <a:p>
            <a:pPr marL="457200" indent="-457200"/>
            <a:r>
              <a:rPr lang="en-US" altLang="zh-TW" dirty="0"/>
              <a:t>Common Curriculum Models</a:t>
            </a:r>
            <a:endParaRPr lang="zh-TW" altLang="en-US" dirty="0"/>
          </a:p>
        </p:txBody>
      </p:sp>
      <p:graphicFrame>
        <p:nvGraphicFramePr>
          <p:cNvPr id="11" name="Diagram 2">
            <a:extLst>
              <a:ext uri="{FF2B5EF4-FFF2-40B4-BE49-F238E27FC236}">
                <a16:creationId xmlns:a16="http://schemas.microsoft.com/office/drawing/2014/main" id="{B61FCDD7-7E8C-4536-9A74-621BDE0C0225}"/>
              </a:ext>
            </a:extLst>
          </p:cNvPr>
          <p:cNvGraphicFramePr/>
          <p:nvPr>
            <p:extLst>
              <p:ext uri="{D42A27DB-BD31-4B8C-83A1-F6EECF244321}">
                <p14:modId xmlns:p14="http://schemas.microsoft.com/office/powerpoint/2010/main" val="1975749976"/>
              </p:ext>
            </p:extLst>
          </p:nvPr>
        </p:nvGraphicFramePr>
        <p:xfrm>
          <a:off x="1143000" y="140466"/>
          <a:ext cx="6858000" cy="4829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a:extLst>
              <a:ext uri="{FF2B5EF4-FFF2-40B4-BE49-F238E27FC236}">
                <a16:creationId xmlns:a16="http://schemas.microsoft.com/office/drawing/2014/main" id="{7BBE87BB-2101-4085-8903-41C574F2C3B0}"/>
              </a:ext>
            </a:extLst>
          </p:cNvPr>
          <p:cNvSpPr/>
          <p:nvPr/>
        </p:nvSpPr>
        <p:spPr>
          <a:xfrm>
            <a:off x="259548" y="1156100"/>
            <a:ext cx="3942160" cy="1384995"/>
          </a:xfrm>
          <a:prstGeom prst="rect">
            <a:avLst/>
          </a:prstGeom>
        </p:spPr>
        <p:txBody>
          <a:bodyPr>
            <a:spAutoFit/>
          </a:bodyPr>
          <a:lstStyle/>
          <a:p>
            <a:pPr marL="457200" indent="-457200" algn="ctr">
              <a:defRPr/>
            </a:pPr>
            <a:r>
              <a:rPr lang="en-US" altLang="zh-TW" b="1" dirty="0">
                <a:solidFill>
                  <a:schemeClr val="tx1">
                    <a:lumMod val="75000"/>
                    <a:lumOff val="25000"/>
                  </a:schemeClr>
                </a:solidFill>
                <a:latin typeface="Arial" charset="0"/>
                <a:ea typeface="新細明體" charset="-120"/>
              </a:rPr>
              <a:t>A team of colleagues, including Dr. LI, Chung; Dr. CRUZ, Alberto and myself, Incorporating different types of learning for students including social, cognitive and other types of learning experiences</a:t>
            </a:r>
          </a:p>
        </p:txBody>
      </p:sp>
      <p:pic>
        <p:nvPicPr>
          <p:cNvPr id="1026" name="Picture 2" descr="President's Awards for Outstanding Performance in Teaching, Research, and  Administrative Services - Dr Alberto CRUZ, Mr KAM Wai Keung and Dr LI Chung">
            <a:extLst>
              <a:ext uri="{FF2B5EF4-FFF2-40B4-BE49-F238E27FC236}">
                <a16:creationId xmlns:a16="http://schemas.microsoft.com/office/drawing/2014/main" id="{AA2B2300-B4D4-044D-9E3A-9F15F22BB5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25" y="2541095"/>
            <a:ext cx="2360428" cy="10318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graphicEl>
                                              <a:dgm id="{82ED47FD-CD8E-4EC8-A7E3-BF3AC4BC5C1A}"/>
                                            </p:graphicEl>
                                          </p:spTgt>
                                        </p:tgtEl>
                                        <p:attrNameLst>
                                          <p:attrName>style.visibility</p:attrName>
                                        </p:attrNameLst>
                                      </p:cBhvr>
                                      <p:to>
                                        <p:strVal val="visible"/>
                                      </p:to>
                                    </p:set>
                                    <p:animEffect transition="in" filter="wipe(left)">
                                      <p:cBhvr>
                                        <p:cTn id="7" dur="1000"/>
                                        <p:tgtEl>
                                          <p:spTgt spid="11">
                                            <p:graphicEl>
                                              <a:dgm id="{82ED47FD-CD8E-4EC8-A7E3-BF3AC4BC5C1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graphicEl>
                                              <a:dgm id="{13FBFEAA-0062-4190-A36A-9FE5AF751C9A}"/>
                                            </p:graphicEl>
                                          </p:spTgt>
                                        </p:tgtEl>
                                        <p:attrNameLst>
                                          <p:attrName>style.visibility</p:attrName>
                                        </p:attrNameLst>
                                      </p:cBhvr>
                                      <p:to>
                                        <p:strVal val="visible"/>
                                      </p:to>
                                    </p:set>
                                    <p:animEffect transition="in" filter="wipe(left)">
                                      <p:cBhvr>
                                        <p:cTn id="12" dur="1000"/>
                                        <p:tgtEl>
                                          <p:spTgt spid="11">
                                            <p:graphicEl>
                                              <a:dgm id="{13FBFEAA-0062-4190-A36A-9FE5AF751C9A}"/>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graphicEl>
                                              <a:dgm id="{0A2C7037-35B8-405F-9E87-CB2636FBB15A}"/>
                                            </p:graphicEl>
                                          </p:spTgt>
                                        </p:tgtEl>
                                        <p:attrNameLst>
                                          <p:attrName>style.visibility</p:attrName>
                                        </p:attrNameLst>
                                      </p:cBhvr>
                                      <p:to>
                                        <p:strVal val="visible"/>
                                      </p:to>
                                    </p:set>
                                    <p:animEffect transition="in" filter="wipe(left)">
                                      <p:cBhvr>
                                        <p:cTn id="15" dur="1000"/>
                                        <p:tgtEl>
                                          <p:spTgt spid="11">
                                            <p:graphicEl>
                                              <a:dgm id="{0A2C7037-35B8-405F-9E87-CB2636FBB15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graphicEl>
                                              <a:dgm id="{1F7C306A-B263-4263-8BCE-B6635493DEB7}"/>
                                            </p:graphicEl>
                                          </p:spTgt>
                                        </p:tgtEl>
                                        <p:attrNameLst>
                                          <p:attrName>style.visibility</p:attrName>
                                        </p:attrNameLst>
                                      </p:cBhvr>
                                      <p:to>
                                        <p:strVal val="visible"/>
                                      </p:to>
                                    </p:set>
                                    <p:animEffect transition="in" filter="wipe(left)">
                                      <p:cBhvr>
                                        <p:cTn id="20" dur="1000"/>
                                        <p:tgtEl>
                                          <p:spTgt spid="11">
                                            <p:graphicEl>
                                              <a:dgm id="{1F7C306A-B263-4263-8BCE-B6635493DEB7}"/>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1">
                                            <p:graphicEl>
                                              <a:dgm id="{EA24A992-A4B6-4F64-8138-6F863D74AD8C}"/>
                                            </p:graphicEl>
                                          </p:spTgt>
                                        </p:tgtEl>
                                        <p:attrNameLst>
                                          <p:attrName>style.visibility</p:attrName>
                                        </p:attrNameLst>
                                      </p:cBhvr>
                                      <p:to>
                                        <p:strVal val="visible"/>
                                      </p:to>
                                    </p:set>
                                    <p:animEffect transition="in" filter="wipe(left)">
                                      <p:cBhvr>
                                        <p:cTn id="23" dur="1000"/>
                                        <p:tgtEl>
                                          <p:spTgt spid="11">
                                            <p:graphicEl>
                                              <a:dgm id="{EA24A992-A4B6-4F64-8138-6F863D74AD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4"/>
          <p:cNvSpPr txBox="1">
            <a:spLocks noGrp="1"/>
          </p:cNvSpPr>
          <p:nvPr>
            <p:ph type="title" idx="4294967295"/>
          </p:nvPr>
        </p:nvSpPr>
        <p:spPr>
          <a:xfrm>
            <a:off x="211861" y="187011"/>
            <a:ext cx="7643970" cy="935634"/>
          </a:xfrm>
          <a:prstGeom prst="rect">
            <a:avLst/>
          </a:prstGeom>
        </p:spPr>
        <p:txBody>
          <a:bodyPr spcFirstLastPara="1" wrap="square" lIns="0" tIns="0" rIns="0" bIns="0" anchor="b" anchorCtr="0">
            <a:noAutofit/>
          </a:bodyPr>
          <a:lstStyle/>
          <a:p>
            <a:pPr lvl="0"/>
            <a:r>
              <a:rPr lang="en-US" b="1" dirty="0">
                <a:latin typeface="+mj-lt"/>
              </a:rPr>
              <a:t>What has the Spectrum Developed in Hong Kong? An overview</a:t>
            </a:r>
          </a:p>
        </p:txBody>
      </p:sp>
      <p:sp>
        <p:nvSpPr>
          <p:cNvPr id="581" name="Google Shape;581;p44"/>
          <p:cNvSpPr txBox="1">
            <a:spLocks noGrp="1"/>
          </p:cNvSpPr>
          <p:nvPr>
            <p:ph type="sldNum" idx="12"/>
          </p:nvPr>
        </p:nvSpPr>
        <p:spPr>
          <a:xfrm>
            <a:off x="8556125" y="4688650"/>
            <a:ext cx="359100" cy="454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pic>
        <p:nvPicPr>
          <p:cNvPr id="3" name="Picture 2">
            <a:extLst>
              <a:ext uri="{FF2B5EF4-FFF2-40B4-BE49-F238E27FC236}">
                <a16:creationId xmlns:a16="http://schemas.microsoft.com/office/drawing/2014/main" id="{7DACFCF7-77B4-4958-9744-DB0508349289}"/>
              </a:ext>
            </a:extLst>
          </p:cNvPr>
          <p:cNvPicPr>
            <a:picLocks noChangeAspect="1"/>
          </p:cNvPicPr>
          <p:nvPr/>
        </p:nvPicPr>
        <p:blipFill>
          <a:blip r:embed="rId3"/>
          <a:stretch>
            <a:fillRect/>
          </a:stretch>
        </p:blipFill>
        <p:spPr>
          <a:xfrm>
            <a:off x="3828657" y="2007270"/>
            <a:ext cx="584775" cy="584775"/>
          </a:xfrm>
          <a:prstGeom prst="rect">
            <a:avLst/>
          </a:prstGeom>
        </p:spPr>
      </p:pic>
      <p:sp>
        <p:nvSpPr>
          <p:cNvPr id="4" name="Rectangle 3">
            <a:extLst>
              <a:ext uri="{FF2B5EF4-FFF2-40B4-BE49-F238E27FC236}">
                <a16:creationId xmlns:a16="http://schemas.microsoft.com/office/drawing/2014/main" id="{B9A0ED1E-87B2-48C1-82F1-4199D4142FD6}"/>
              </a:ext>
            </a:extLst>
          </p:cNvPr>
          <p:cNvSpPr/>
          <p:nvPr/>
        </p:nvSpPr>
        <p:spPr>
          <a:xfrm>
            <a:off x="2817926" y="1577199"/>
            <a:ext cx="2506003" cy="338554"/>
          </a:xfrm>
          <a:prstGeom prst="rect">
            <a:avLst/>
          </a:prstGeom>
        </p:spPr>
        <p:txBody>
          <a:bodyPr wrap="square">
            <a:spAutoFit/>
          </a:bodyPr>
          <a:lstStyle/>
          <a:p>
            <a:r>
              <a:rPr lang="en-US" sz="800" dirty="0">
                <a:solidFill>
                  <a:srgbClr val="FF0000"/>
                </a:solidFill>
              </a:rPr>
              <a:t>Spectrum</a:t>
            </a:r>
            <a:r>
              <a:rPr lang="en-US" sz="800" dirty="0"/>
              <a:t> has been included in the pedagogical course in </a:t>
            </a:r>
            <a:r>
              <a:rPr lang="en-US" sz="800" dirty="0">
                <a:solidFill>
                  <a:srgbClr val="FF0000"/>
                </a:solidFill>
              </a:rPr>
              <a:t>PETE Programme</a:t>
            </a:r>
            <a:r>
              <a:rPr lang="en-US" sz="800" dirty="0"/>
              <a:t> since 90s. </a:t>
            </a:r>
          </a:p>
        </p:txBody>
      </p:sp>
      <p:sp>
        <p:nvSpPr>
          <p:cNvPr id="6" name="Rectangle 5">
            <a:extLst>
              <a:ext uri="{FF2B5EF4-FFF2-40B4-BE49-F238E27FC236}">
                <a16:creationId xmlns:a16="http://schemas.microsoft.com/office/drawing/2014/main" id="{1CAD31C7-26A2-45D3-A233-AC9510762D71}"/>
              </a:ext>
            </a:extLst>
          </p:cNvPr>
          <p:cNvSpPr/>
          <p:nvPr/>
        </p:nvSpPr>
        <p:spPr>
          <a:xfrm>
            <a:off x="346022" y="2237584"/>
            <a:ext cx="2401395" cy="584775"/>
          </a:xfrm>
          <a:prstGeom prst="rect">
            <a:avLst/>
          </a:prstGeom>
        </p:spPr>
        <p:txBody>
          <a:bodyPr wrap="square">
            <a:spAutoFit/>
          </a:bodyPr>
          <a:lstStyle/>
          <a:p>
            <a:r>
              <a:rPr lang="en-US" sz="800" dirty="0"/>
              <a:t>Dr. LI, Chung; Dr. CRUZ, Alberto and Mr. KAM, Kevin from the Education University of Hong Kong worked together to promote </a:t>
            </a:r>
            <a:r>
              <a:rPr lang="en-US" sz="800" dirty="0">
                <a:solidFill>
                  <a:srgbClr val="FF0000"/>
                </a:solidFill>
              </a:rPr>
              <a:t>model-based pedagogies in PE in Hong Kong</a:t>
            </a:r>
          </a:p>
        </p:txBody>
      </p:sp>
      <p:sp>
        <p:nvSpPr>
          <p:cNvPr id="8" name="Rectangle 7">
            <a:extLst>
              <a:ext uri="{FF2B5EF4-FFF2-40B4-BE49-F238E27FC236}">
                <a16:creationId xmlns:a16="http://schemas.microsoft.com/office/drawing/2014/main" id="{FBBCF10A-BEB5-40C0-B462-083C672608DE}"/>
              </a:ext>
            </a:extLst>
          </p:cNvPr>
          <p:cNvSpPr/>
          <p:nvPr/>
        </p:nvSpPr>
        <p:spPr>
          <a:xfrm>
            <a:off x="5501599" y="2044750"/>
            <a:ext cx="1758718" cy="707886"/>
          </a:xfrm>
          <a:prstGeom prst="rect">
            <a:avLst/>
          </a:prstGeom>
        </p:spPr>
        <p:txBody>
          <a:bodyPr wrap="square">
            <a:spAutoFit/>
          </a:bodyPr>
          <a:lstStyle/>
          <a:p>
            <a:r>
              <a:rPr lang="en-US" sz="800" dirty="0"/>
              <a:t>Topics with </a:t>
            </a:r>
            <a:r>
              <a:rPr lang="en-US" sz="800" dirty="0">
                <a:solidFill>
                  <a:srgbClr val="FF0000"/>
                </a:solidFill>
              </a:rPr>
              <a:t>Spectrum</a:t>
            </a:r>
            <a:r>
              <a:rPr lang="en-US" sz="800" dirty="0"/>
              <a:t> in </a:t>
            </a:r>
            <a:r>
              <a:rPr lang="en-US" sz="800" dirty="0">
                <a:solidFill>
                  <a:srgbClr val="FF0000"/>
                </a:solidFill>
              </a:rPr>
              <a:t>Honor Project</a:t>
            </a:r>
            <a:r>
              <a:rPr lang="en-US" sz="800" dirty="0"/>
              <a:t> from PETE </a:t>
            </a:r>
            <a:r>
              <a:rPr lang="en-US" sz="800" dirty="0" err="1"/>
              <a:t>programme</a:t>
            </a:r>
            <a:r>
              <a:rPr lang="en-US" sz="800" dirty="0"/>
              <a:t> and </a:t>
            </a:r>
            <a:r>
              <a:rPr lang="en-US" sz="800" dirty="0">
                <a:solidFill>
                  <a:srgbClr val="FF0000"/>
                </a:solidFill>
              </a:rPr>
              <a:t>Action Research </a:t>
            </a:r>
            <a:r>
              <a:rPr lang="en-US" sz="800" dirty="0"/>
              <a:t>from In-service Teachers presented in local </a:t>
            </a:r>
            <a:r>
              <a:rPr lang="en-US" sz="800" dirty="0">
                <a:solidFill>
                  <a:srgbClr val="FF0000"/>
                </a:solidFill>
              </a:rPr>
              <a:t>PE teachers conference</a:t>
            </a:r>
          </a:p>
        </p:txBody>
      </p:sp>
      <p:sp>
        <p:nvSpPr>
          <p:cNvPr id="10" name="Rectangle 9">
            <a:extLst>
              <a:ext uri="{FF2B5EF4-FFF2-40B4-BE49-F238E27FC236}">
                <a16:creationId xmlns:a16="http://schemas.microsoft.com/office/drawing/2014/main" id="{D38EC026-C1C4-4FC4-A1F5-4CC7602BFA5A}"/>
              </a:ext>
            </a:extLst>
          </p:cNvPr>
          <p:cNvSpPr/>
          <p:nvPr/>
        </p:nvSpPr>
        <p:spPr>
          <a:xfrm>
            <a:off x="5850352" y="2979792"/>
            <a:ext cx="2074274" cy="1200329"/>
          </a:xfrm>
          <a:prstGeom prst="rect">
            <a:avLst/>
          </a:prstGeom>
        </p:spPr>
        <p:txBody>
          <a:bodyPr wrap="square">
            <a:spAutoFit/>
          </a:bodyPr>
          <a:lstStyle/>
          <a:p>
            <a:r>
              <a:rPr lang="en-US" sz="800" dirty="0"/>
              <a:t>In 2010, Dr. LI, Chung led a group of local </a:t>
            </a:r>
            <a:r>
              <a:rPr lang="en-US" sz="800" dirty="0">
                <a:solidFill>
                  <a:srgbClr val="FF0000"/>
                </a:solidFill>
              </a:rPr>
              <a:t>school PE teachers participated</a:t>
            </a:r>
            <a:r>
              <a:rPr lang="en-US" sz="800" dirty="0"/>
              <a:t> and </a:t>
            </a:r>
            <a:r>
              <a:rPr lang="en-US" sz="800" dirty="0">
                <a:solidFill>
                  <a:srgbClr val="FF0000"/>
                </a:solidFill>
              </a:rPr>
              <a:t>presented</a:t>
            </a:r>
            <a:r>
              <a:rPr lang="en-US" sz="800" dirty="0"/>
              <a:t> their work with Spectrum in </a:t>
            </a:r>
            <a:r>
              <a:rPr lang="en-US" sz="800" dirty="0">
                <a:solidFill>
                  <a:srgbClr val="FF0000"/>
                </a:solidFill>
              </a:rPr>
              <a:t>International Conference on </a:t>
            </a:r>
            <a:r>
              <a:rPr lang="en-US" sz="800" dirty="0" err="1">
                <a:solidFill>
                  <a:srgbClr val="FF0000"/>
                </a:solidFill>
              </a:rPr>
              <a:t>Mosston's</a:t>
            </a:r>
            <a:r>
              <a:rPr lang="en-US" sz="800" dirty="0">
                <a:solidFill>
                  <a:srgbClr val="FF0000"/>
                </a:solidFill>
              </a:rPr>
              <a:t> Spectrum of Teaching Styles </a:t>
            </a:r>
            <a:r>
              <a:rPr lang="en-US" sz="800" dirty="0"/>
              <a:t>sponsored by the Taiwan Society for Sport Pedagogy held at National Taiwan Normal University, Taipei, Taiwan. </a:t>
            </a:r>
          </a:p>
          <a:p>
            <a:endParaRPr lang="en-US" sz="800" dirty="0"/>
          </a:p>
        </p:txBody>
      </p:sp>
      <p:pic>
        <p:nvPicPr>
          <p:cNvPr id="11" name="Picture 10">
            <a:extLst>
              <a:ext uri="{FF2B5EF4-FFF2-40B4-BE49-F238E27FC236}">
                <a16:creationId xmlns:a16="http://schemas.microsoft.com/office/drawing/2014/main" id="{84CA6C4F-8559-440B-9BC1-51E047B2BB87}"/>
              </a:ext>
            </a:extLst>
          </p:cNvPr>
          <p:cNvPicPr>
            <a:picLocks noChangeAspect="1"/>
          </p:cNvPicPr>
          <p:nvPr/>
        </p:nvPicPr>
        <p:blipFill>
          <a:blip r:embed="rId4"/>
          <a:stretch>
            <a:fillRect/>
          </a:stretch>
        </p:blipFill>
        <p:spPr>
          <a:xfrm>
            <a:off x="5232614" y="3292303"/>
            <a:ext cx="615128" cy="656136"/>
          </a:xfrm>
          <a:prstGeom prst="rect">
            <a:avLst/>
          </a:prstGeom>
        </p:spPr>
      </p:pic>
      <p:pic>
        <p:nvPicPr>
          <p:cNvPr id="12" name="Picture 11">
            <a:extLst>
              <a:ext uri="{FF2B5EF4-FFF2-40B4-BE49-F238E27FC236}">
                <a16:creationId xmlns:a16="http://schemas.microsoft.com/office/drawing/2014/main" id="{80DB65DB-D3E6-4E84-972D-73FBFA51DEB9}"/>
              </a:ext>
            </a:extLst>
          </p:cNvPr>
          <p:cNvPicPr>
            <a:picLocks noChangeAspect="1"/>
          </p:cNvPicPr>
          <p:nvPr/>
        </p:nvPicPr>
        <p:blipFill>
          <a:blip r:embed="rId5"/>
          <a:stretch>
            <a:fillRect/>
          </a:stretch>
        </p:blipFill>
        <p:spPr>
          <a:xfrm>
            <a:off x="4793326" y="2468417"/>
            <a:ext cx="583286" cy="511375"/>
          </a:xfrm>
          <a:prstGeom prst="rect">
            <a:avLst/>
          </a:prstGeom>
        </p:spPr>
      </p:pic>
      <p:pic>
        <p:nvPicPr>
          <p:cNvPr id="13" name="Picture 12">
            <a:extLst>
              <a:ext uri="{FF2B5EF4-FFF2-40B4-BE49-F238E27FC236}">
                <a16:creationId xmlns:a16="http://schemas.microsoft.com/office/drawing/2014/main" id="{895AC09D-1069-434F-8B46-7EDC2FAC3C4C}"/>
              </a:ext>
            </a:extLst>
          </p:cNvPr>
          <p:cNvPicPr>
            <a:picLocks noChangeAspect="1"/>
          </p:cNvPicPr>
          <p:nvPr/>
        </p:nvPicPr>
        <p:blipFill>
          <a:blip r:embed="rId6"/>
          <a:stretch>
            <a:fillRect/>
          </a:stretch>
        </p:blipFill>
        <p:spPr>
          <a:xfrm>
            <a:off x="2747417" y="2398693"/>
            <a:ext cx="535032" cy="624203"/>
          </a:xfrm>
          <a:prstGeom prst="rect">
            <a:avLst/>
          </a:prstGeom>
        </p:spPr>
      </p:pic>
      <p:sp>
        <p:nvSpPr>
          <p:cNvPr id="15" name="Rectangle 14">
            <a:extLst>
              <a:ext uri="{FF2B5EF4-FFF2-40B4-BE49-F238E27FC236}">
                <a16:creationId xmlns:a16="http://schemas.microsoft.com/office/drawing/2014/main" id="{8F425A82-190F-4616-BEFE-5907FFA67AA2}"/>
              </a:ext>
            </a:extLst>
          </p:cNvPr>
          <p:cNvSpPr/>
          <p:nvPr/>
        </p:nvSpPr>
        <p:spPr>
          <a:xfrm>
            <a:off x="5084969" y="4260950"/>
            <a:ext cx="1812114" cy="707886"/>
          </a:xfrm>
          <a:prstGeom prst="rect">
            <a:avLst/>
          </a:prstGeom>
        </p:spPr>
        <p:txBody>
          <a:bodyPr wrap="square">
            <a:spAutoFit/>
          </a:bodyPr>
          <a:lstStyle/>
          <a:p>
            <a:r>
              <a:rPr lang="en-US" sz="800" dirty="0">
                <a:solidFill>
                  <a:srgbClr val="FF0000"/>
                </a:solidFill>
              </a:rPr>
              <a:t>Professional sharing </a:t>
            </a:r>
            <a:r>
              <a:rPr lang="en-US" sz="800" dirty="0"/>
              <a:t>on the Spectrum in Education Bureau, Principal Associations, HK Police Academy and received positive and encouraging feedbacks. </a:t>
            </a:r>
          </a:p>
        </p:txBody>
      </p:sp>
      <p:sp>
        <p:nvSpPr>
          <p:cNvPr id="17" name="Rectangle 16">
            <a:extLst>
              <a:ext uri="{FF2B5EF4-FFF2-40B4-BE49-F238E27FC236}">
                <a16:creationId xmlns:a16="http://schemas.microsoft.com/office/drawing/2014/main" id="{436EC9E7-C694-4073-8A42-E01D47B22A56}"/>
              </a:ext>
            </a:extLst>
          </p:cNvPr>
          <p:cNvSpPr/>
          <p:nvPr/>
        </p:nvSpPr>
        <p:spPr>
          <a:xfrm>
            <a:off x="225643" y="3838989"/>
            <a:ext cx="2784967" cy="1323439"/>
          </a:xfrm>
          <a:prstGeom prst="rect">
            <a:avLst/>
          </a:prstGeom>
        </p:spPr>
        <p:txBody>
          <a:bodyPr wrap="square">
            <a:spAutoFit/>
          </a:bodyPr>
          <a:lstStyle/>
          <a:p>
            <a:r>
              <a:rPr lang="en-US" sz="800" dirty="0">
                <a:solidFill>
                  <a:srgbClr val="FF0000"/>
                </a:solidFill>
              </a:rPr>
              <a:t>A pilot study on using reciprocal style of teaching in Hong Kong in 2011 </a:t>
            </a:r>
          </a:p>
          <a:p>
            <a:r>
              <a:rPr lang="en-US" sz="800" dirty="0">
                <a:hlinkClick r:id="rId7"/>
              </a:rPr>
              <a:t>https://web.s.ebscohost.com/ehost/pdfviewer/pdfviewer?vid=0&amp;sid=e664ae57-965b-4962-9113-9a1652c64b83%40redis</a:t>
            </a:r>
            <a:r>
              <a:rPr lang="en-US" sz="800" dirty="0"/>
              <a:t> </a:t>
            </a:r>
          </a:p>
          <a:p>
            <a:r>
              <a:rPr lang="en-US" sz="800" dirty="0"/>
              <a:t>A comprehensive reference text, </a:t>
            </a:r>
            <a:r>
              <a:rPr lang="en-US" sz="800" dirty="0">
                <a:solidFill>
                  <a:srgbClr val="FF0000"/>
                </a:solidFill>
              </a:rPr>
              <a:t>Research and Promotion of </a:t>
            </a:r>
            <a:r>
              <a:rPr lang="en-US" sz="800" dirty="0" err="1">
                <a:solidFill>
                  <a:srgbClr val="FF0000"/>
                </a:solidFill>
              </a:rPr>
              <a:t>Mosston’s</a:t>
            </a:r>
            <a:r>
              <a:rPr lang="en-US" sz="800" dirty="0">
                <a:solidFill>
                  <a:srgbClr val="FF0000"/>
                </a:solidFill>
              </a:rPr>
              <a:t> Spectrum of Teaching Styles in Hong Kong</a:t>
            </a:r>
            <a:r>
              <a:rPr lang="en-US" sz="800" dirty="0"/>
              <a:t>, had been published in 2013</a:t>
            </a:r>
          </a:p>
          <a:p>
            <a:r>
              <a:rPr lang="en-US" sz="800" dirty="0">
                <a:hlinkClick r:id="rId8"/>
              </a:rPr>
              <a:t>http://libdr1.eduhk.hk/imgdata/arch00/link/archive/1/instarh/3639_image.pdf</a:t>
            </a:r>
            <a:r>
              <a:rPr lang="en-US" sz="800" dirty="0"/>
              <a:t> </a:t>
            </a:r>
          </a:p>
        </p:txBody>
      </p:sp>
      <p:sp>
        <p:nvSpPr>
          <p:cNvPr id="20" name="Rectangle 19">
            <a:extLst>
              <a:ext uri="{FF2B5EF4-FFF2-40B4-BE49-F238E27FC236}">
                <a16:creationId xmlns:a16="http://schemas.microsoft.com/office/drawing/2014/main" id="{D2E83C0C-ACAE-497B-8AF7-11C8905090F6}"/>
              </a:ext>
            </a:extLst>
          </p:cNvPr>
          <p:cNvSpPr/>
          <p:nvPr/>
        </p:nvSpPr>
        <p:spPr>
          <a:xfrm>
            <a:off x="421744" y="3015204"/>
            <a:ext cx="1908007" cy="707886"/>
          </a:xfrm>
          <a:prstGeom prst="rect">
            <a:avLst/>
          </a:prstGeom>
        </p:spPr>
        <p:txBody>
          <a:bodyPr wrap="square">
            <a:spAutoFit/>
          </a:bodyPr>
          <a:lstStyle/>
          <a:p>
            <a:r>
              <a:rPr lang="en-US" sz="800" dirty="0"/>
              <a:t>Dr Sara ASHWORTH had been invited to deliver her </a:t>
            </a:r>
            <a:r>
              <a:rPr lang="en-US" sz="800" dirty="0">
                <a:solidFill>
                  <a:srgbClr val="FF0000"/>
                </a:solidFill>
              </a:rPr>
              <a:t>keynote speech </a:t>
            </a:r>
            <a:r>
              <a:rPr lang="en-US" sz="800" dirty="0"/>
              <a:t>on </a:t>
            </a:r>
            <a:r>
              <a:rPr lang="en-US" sz="800" dirty="0">
                <a:solidFill>
                  <a:srgbClr val="FF0000"/>
                </a:solidFill>
              </a:rPr>
              <a:t>Spectrum</a:t>
            </a:r>
            <a:r>
              <a:rPr lang="en-US" sz="800" dirty="0"/>
              <a:t> regarding to </a:t>
            </a:r>
            <a:r>
              <a:rPr lang="en-US" sz="800" dirty="0">
                <a:solidFill>
                  <a:srgbClr val="FF0000"/>
                </a:solidFill>
              </a:rPr>
              <a:t>develop students’ generic skills through PE </a:t>
            </a:r>
            <a:r>
              <a:rPr lang="en-US" sz="800" dirty="0"/>
              <a:t>in 2018</a:t>
            </a:r>
          </a:p>
        </p:txBody>
      </p:sp>
      <p:pic>
        <p:nvPicPr>
          <p:cNvPr id="21" name="Picture 20">
            <a:extLst>
              <a:ext uri="{FF2B5EF4-FFF2-40B4-BE49-F238E27FC236}">
                <a16:creationId xmlns:a16="http://schemas.microsoft.com/office/drawing/2014/main" id="{EBD4EED1-C9E0-4C84-A85D-B455A97EAA27}"/>
              </a:ext>
            </a:extLst>
          </p:cNvPr>
          <p:cNvPicPr>
            <a:picLocks noChangeAspect="1"/>
          </p:cNvPicPr>
          <p:nvPr/>
        </p:nvPicPr>
        <p:blipFill>
          <a:blip r:embed="rId9"/>
          <a:stretch>
            <a:fillRect/>
          </a:stretch>
        </p:blipFill>
        <p:spPr>
          <a:xfrm>
            <a:off x="4273638" y="4226985"/>
            <a:ext cx="631842" cy="508985"/>
          </a:xfrm>
          <a:prstGeom prst="rect">
            <a:avLst/>
          </a:prstGeom>
        </p:spPr>
      </p:pic>
      <p:pic>
        <p:nvPicPr>
          <p:cNvPr id="23" name="Picture 22">
            <a:extLst>
              <a:ext uri="{FF2B5EF4-FFF2-40B4-BE49-F238E27FC236}">
                <a16:creationId xmlns:a16="http://schemas.microsoft.com/office/drawing/2014/main" id="{2E2BD8A1-4186-42CD-AF35-92A79319D6DE}"/>
              </a:ext>
            </a:extLst>
          </p:cNvPr>
          <p:cNvPicPr>
            <a:picLocks noChangeAspect="1"/>
          </p:cNvPicPr>
          <p:nvPr/>
        </p:nvPicPr>
        <p:blipFill>
          <a:blip r:embed="rId10"/>
          <a:stretch>
            <a:fillRect/>
          </a:stretch>
        </p:blipFill>
        <p:spPr>
          <a:xfrm>
            <a:off x="2324122" y="3319743"/>
            <a:ext cx="576719" cy="560472"/>
          </a:xfrm>
          <a:prstGeom prst="rect">
            <a:avLst/>
          </a:prstGeom>
        </p:spPr>
      </p:pic>
      <p:pic>
        <p:nvPicPr>
          <p:cNvPr id="24" name="Picture 23">
            <a:extLst>
              <a:ext uri="{FF2B5EF4-FFF2-40B4-BE49-F238E27FC236}">
                <a16:creationId xmlns:a16="http://schemas.microsoft.com/office/drawing/2014/main" id="{D055C11B-D7D3-4102-A2F9-38EE28607A42}"/>
              </a:ext>
            </a:extLst>
          </p:cNvPr>
          <p:cNvPicPr>
            <a:picLocks noChangeAspect="1"/>
          </p:cNvPicPr>
          <p:nvPr/>
        </p:nvPicPr>
        <p:blipFill>
          <a:blip r:embed="rId11"/>
          <a:stretch>
            <a:fillRect/>
          </a:stretch>
        </p:blipFill>
        <p:spPr>
          <a:xfrm>
            <a:off x="3084306" y="4181651"/>
            <a:ext cx="517702" cy="517702"/>
          </a:xfrm>
          <a:prstGeom prst="rect">
            <a:avLst/>
          </a:prstGeom>
        </p:spPr>
      </p:pic>
      <p:pic>
        <p:nvPicPr>
          <p:cNvPr id="2" name="Picture 1">
            <a:extLst>
              <a:ext uri="{FF2B5EF4-FFF2-40B4-BE49-F238E27FC236}">
                <a16:creationId xmlns:a16="http://schemas.microsoft.com/office/drawing/2014/main" id="{CC7B6808-FFD7-4C5F-B136-F164C784D32B}"/>
              </a:ext>
            </a:extLst>
          </p:cNvPr>
          <p:cNvPicPr>
            <a:picLocks noChangeAspect="1"/>
          </p:cNvPicPr>
          <p:nvPr/>
        </p:nvPicPr>
        <p:blipFill>
          <a:blip r:embed="rId12"/>
          <a:stretch>
            <a:fillRect/>
          </a:stretch>
        </p:blipFill>
        <p:spPr>
          <a:xfrm>
            <a:off x="3487778" y="2885498"/>
            <a:ext cx="1353802" cy="102360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內容版面配置區 1">
            <a:extLst>
              <a:ext uri="{FF2B5EF4-FFF2-40B4-BE49-F238E27FC236}">
                <a16:creationId xmlns:a16="http://schemas.microsoft.com/office/drawing/2014/main" id="{CB0A6F12-D1F2-4B9B-888A-6795AFB10EF0}"/>
              </a:ext>
            </a:extLst>
          </p:cNvPr>
          <p:cNvSpPr>
            <a:spLocks noGrp="1"/>
          </p:cNvSpPr>
          <p:nvPr>
            <p:ph idx="1"/>
          </p:nvPr>
        </p:nvSpPr>
        <p:spPr>
          <a:xfrm>
            <a:off x="1543050" y="1143001"/>
            <a:ext cx="7127064" cy="1375172"/>
          </a:xfrm>
        </p:spPr>
        <p:txBody>
          <a:bodyPr/>
          <a:lstStyle/>
          <a:p>
            <a:pPr eaLnBrk="1" hangingPunct="1"/>
            <a:r>
              <a:rPr lang="en-US" altLang="zh-TW" dirty="0"/>
              <a:t>One of the initiatives- curricular and pedagogical innovations</a:t>
            </a:r>
          </a:p>
          <a:p>
            <a:pPr eaLnBrk="1" hangingPunct="1"/>
            <a:endParaRPr lang="en-US" altLang="zh-HK" dirty="0"/>
          </a:p>
        </p:txBody>
      </p:sp>
      <p:sp>
        <p:nvSpPr>
          <p:cNvPr id="22531" name="標題 3">
            <a:extLst>
              <a:ext uri="{FF2B5EF4-FFF2-40B4-BE49-F238E27FC236}">
                <a16:creationId xmlns:a16="http://schemas.microsoft.com/office/drawing/2014/main" id="{93D9AD55-9704-41A3-9469-B797DB534F9A}"/>
              </a:ext>
            </a:extLst>
          </p:cNvPr>
          <p:cNvSpPr>
            <a:spLocks noGrp="1"/>
          </p:cNvSpPr>
          <p:nvPr>
            <p:ph type="title"/>
          </p:nvPr>
        </p:nvSpPr>
        <p:spPr>
          <a:xfrm>
            <a:off x="1491854" y="257176"/>
            <a:ext cx="6172200" cy="802481"/>
          </a:xfrm>
        </p:spPr>
        <p:txBody>
          <a:bodyPr/>
          <a:lstStyle/>
          <a:p>
            <a:pPr eaLnBrk="1" hangingPunct="1"/>
            <a:r>
              <a:rPr lang="en-US" altLang="zh-TW" sz="2100"/>
              <a:t>What have been currently researching and practising concerning PE curriculum  and pedagogy worldwide?</a:t>
            </a:r>
            <a:endParaRPr lang="zh-HK" altLang="en-US" sz="2100"/>
          </a:p>
        </p:txBody>
      </p:sp>
      <p:sp>
        <p:nvSpPr>
          <p:cNvPr id="22532" name="矩形 5">
            <a:extLst>
              <a:ext uri="{FF2B5EF4-FFF2-40B4-BE49-F238E27FC236}">
                <a16:creationId xmlns:a16="http://schemas.microsoft.com/office/drawing/2014/main" id="{E0D1B2F7-6098-431B-907C-7174E1B72C31}"/>
              </a:ext>
            </a:extLst>
          </p:cNvPr>
          <p:cNvSpPr>
            <a:spLocks noChangeArrowheads="1"/>
          </p:cNvSpPr>
          <p:nvPr/>
        </p:nvSpPr>
        <p:spPr bwMode="auto">
          <a:xfrm>
            <a:off x="4092699" y="1401705"/>
            <a:ext cx="483504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0000"/>
              <a:buFont typeface="Arial" panose="020B0604020202020204" pitchFamily="34" charset="0"/>
              <a:buChar char="•"/>
              <a:defRPr sz="3200">
                <a:solidFill>
                  <a:schemeClr val="bg2"/>
                </a:solidFill>
                <a:latin typeface="Calibri" panose="020F0502020204030204" pitchFamily="34" charset="0"/>
                <a:cs typeface="Segoe UI" panose="020B0502040204020203" pitchFamily="34" charset="0"/>
              </a:defRPr>
            </a:lvl1pPr>
            <a:lvl2pPr marL="742950" indent="-285750">
              <a:spcBef>
                <a:spcPct val="20000"/>
              </a:spcBef>
              <a:buClr>
                <a:schemeClr val="bg2"/>
              </a:buClr>
              <a:buSzPct val="70000"/>
              <a:buFont typeface="Arial" panose="020B0604020202020204" pitchFamily="34" charset="0"/>
              <a:buChar char="•"/>
              <a:defRPr sz="2800">
                <a:solidFill>
                  <a:schemeClr val="bg2"/>
                </a:solidFill>
                <a:latin typeface="Calibri" panose="020F0502020204030204" pitchFamily="34" charset="0"/>
                <a:cs typeface="Segoe UI" panose="020B0502040204020203" pitchFamily="34" charset="0"/>
              </a:defRPr>
            </a:lvl2pPr>
            <a:lvl3pPr marL="1143000" indent="-228600">
              <a:spcBef>
                <a:spcPct val="20000"/>
              </a:spcBef>
              <a:buClr>
                <a:schemeClr val="bg2"/>
              </a:buClr>
              <a:buSzPct val="70000"/>
              <a:buFont typeface="Arial" panose="020B0604020202020204" pitchFamily="34" charset="0"/>
              <a:buChar char="•"/>
              <a:defRPr sz="2400">
                <a:solidFill>
                  <a:schemeClr val="bg2"/>
                </a:solidFill>
                <a:latin typeface="Calibri" panose="020F0502020204030204" pitchFamily="34" charset="0"/>
                <a:cs typeface="Segoe UI" panose="020B0502040204020203" pitchFamily="34" charset="0"/>
              </a:defRPr>
            </a:lvl3pPr>
            <a:lvl4pPr marL="16002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4pPr>
            <a:lvl5pPr marL="20574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5pPr>
            <a:lvl6pPr marL="25146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6pPr>
            <a:lvl7pPr marL="29718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7pPr>
            <a:lvl8pPr marL="34290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8pPr>
            <a:lvl9pPr marL="38862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9pPr>
          </a:lstStyle>
          <a:p>
            <a:pPr eaLnBrk="1" hangingPunct="1">
              <a:spcBef>
                <a:spcPct val="0"/>
              </a:spcBef>
              <a:buClrTx/>
              <a:buSzTx/>
              <a:buFontTx/>
              <a:buNone/>
            </a:pPr>
            <a:r>
              <a:rPr lang="en-GB" altLang="zh-TW" sz="1350" dirty="0" err="1">
                <a:latin typeface="Arial" panose="020B0604020202020204" pitchFamily="34" charset="0"/>
              </a:rPr>
              <a:t>Mosston’s</a:t>
            </a:r>
            <a:r>
              <a:rPr lang="en-GB" altLang="zh-TW" sz="1350" dirty="0">
                <a:latin typeface="Arial" panose="020B0604020202020204" pitchFamily="34" charset="0"/>
              </a:rPr>
              <a:t> spectrum of styles (</a:t>
            </a:r>
            <a:r>
              <a:rPr lang="en-GB" altLang="zh-TW" sz="1350" dirty="0" err="1">
                <a:latin typeface="Arial" panose="020B0604020202020204" pitchFamily="34" charset="0"/>
              </a:rPr>
              <a:t>Mosston</a:t>
            </a:r>
            <a:r>
              <a:rPr lang="en-GB" altLang="zh-TW" sz="1350" dirty="0">
                <a:latin typeface="Arial" panose="020B0604020202020204" pitchFamily="34" charset="0"/>
              </a:rPr>
              <a:t> and Ashworth 2002). </a:t>
            </a:r>
            <a:endParaRPr lang="zh-HK" altLang="en-US" sz="1350" dirty="0">
              <a:latin typeface="Arial" panose="020B0604020202020204" pitchFamily="34" charset="0"/>
            </a:endParaRPr>
          </a:p>
        </p:txBody>
      </p:sp>
      <p:pic>
        <p:nvPicPr>
          <p:cNvPr id="2" name="Picture 1">
            <a:extLst>
              <a:ext uri="{FF2B5EF4-FFF2-40B4-BE49-F238E27FC236}">
                <a16:creationId xmlns:a16="http://schemas.microsoft.com/office/drawing/2014/main" id="{6D5568B7-3D58-40B5-B8FF-6972DB23A646}"/>
              </a:ext>
            </a:extLst>
          </p:cNvPr>
          <p:cNvPicPr>
            <a:picLocks noChangeAspect="1"/>
          </p:cNvPicPr>
          <p:nvPr/>
        </p:nvPicPr>
        <p:blipFill>
          <a:blip r:embed="rId2"/>
          <a:stretch>
            <a:fillRect/>
          </a:stretch>
        </p:blipFill>
        <p:spPr>
          <a:xfrm>
            <a:off x="1424682" y="1830587"/>
            <a:ext cx="6294635" cy="314333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3">
            <a:extLst>
              <a:ext uri="{FF2B5EF4-FFF2-40B4-BE49-F238E27FC236}">
                <a16:creationId xmlns:a16="http://schemas.microsoft.com/office/drawing/2014/main" id="{C733C2AC-4E70-4E5A-86EF-B2ACD6F344B8}"/>
              </a:ext>
            </a:extLst>
          </p:cNvPr>
          <p:cNvSpPr>
            <a:spLocks noGrp="1"/>
          </p:cNvSpPr>
          <p:nvPr>
            <p:ph type="title"/>
          </p:nvPr>
        </p:nvSpPr>
        <p:spPr>
          <a:xfrm>
            <a:off x="550500" y="195486"/>
            <a:ext cx="7105894" cy="486054"/>
          </a:xfrm>
        </p:spPr>
        <p:txBody>
          <a:bodyPr/>
          <a:lstStyle/>
          <a:p>
            <a:pPr eaLnBrk="1" hangingPunct="1"/>
            <a:r>
              <a:rPr lang="en-US" altLang="zh-TW" dirty="0"/>
              <a:t>PE Curricular and Pedagogical Innovations</a:t>
            </a:r>
            <a:endParaRPr lang="zh-HK" altLang="en-US" dirty="0"/>
          </a:p>
        </p:txBody>
      </p:sp>
      <p:graphicFrame>
        <p:nvGraphicFramePr>
          <p:cNvPr id="6" name="Diagram 3">
            <a:extLst>
              <a:ext uri="{FF2B5EF4-FFF2-40B4-BE49-F238E27FC236}">
                <a16:creationId xmlns:a16="http://schemas.microsoft.com/office/drawing/2014/main" id="{57BD1289-B8C3-418C-BBA3-2050B185FDC1}"/>
              </a:ext>
            </a:extLst>
          </p:cNvPr>
          <p:cNvGraphicFramePr/>
          <p:nvPr>
            <p:extLst>
              <p:ext uri="{D42A27DB-BD31-4B8C-83A1-F6EECF244321}">
                <p14:modId xmlns:p14="http://schemas.microsoft.com/office/powerpoint/2010/main" val="4242478138"/>
              </p:ext>
            </p:extLst>
          </p:nvPr>
        </p:nvGraphicFramePr>
        <p:xfrm>
          <a:off x="1193335" y="790125"/>
          <a:ext cx="5508612" cy="4266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DCD76C2C-833E-4CB5-8487-8E7F07D900E1}"/>
              </a:ext>
            </a:extLst>
          </p:cNvPr>
          <p:cNvPicPr>
            <a:picLocks noChangeAspect="1"/>
          </p:cNvPicPr>
          <p:nvPr/>
        </p:nvPicPr>
        <p:blipFill>
          <a:blip r:embed="rId7"/>
          <a:stretch>
            <a:fillRect/>
          </a:stretch>
        </p:blipFill>
        <p:spPr>
          <a:xfrm>
            <a:off x="1802101" y="745827"/>
            <a:ext cx="4991587" cy="7040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6">
                                            <p:graphicEl>
                                              <a:dgm id="{62DFEF69-5570-4AAE-80E7-FD7F21FDEBD4}"/>
                                            </p:graphicEl>
                                          </p:spTgt>
                                        </p:tgtEl>
                                        <p:attrNameLst>
                                          <p:attrName>style.visibility</p:attrName>
                                        </p:attrNameLst>
                                      </p:cBhvr>
                                      <p:to>
                                        <p:strVal val="visible"/>
                                      </p:to>
                                    </p:set>
                                    <p:anim calcmode="lin" valueType="num">
                                      <p:cBhvr>
                                        <p:cTn id="7" dur="500" fill="hold"/>
                                        <p:tgtEl>
                                          <p:spTgt spid="6">
                                            <p:graphicEl>
                                              <a:dgm id="{62DFEF69-5570-4AAE-80E7-FD7F21FDEBD4}"/>
                                            </p:graphicEl>
                                          </p:spTgt>
                                        </p:tgtEl>
                                        <p:attrNameLst>
                                          <p:attrName>ppt_w</p:attrName>
                                        </p:attrNameLst>
                                      </p:cBhvr>
                                      <p:tavLst>
                                        <p:tav tm="0">
                                          <p:val>
                                            <p:fltVal val="0"/>
                                          </p:val>
                                        </p:tav>
                                        <p:tav tm="100000">
                                          <p:val>
                                            <p:strVal val="#ppt_w"/>
                                          </p:val>
                                        </p:tav>
                                      </p:tavLst>
                                    </p:anim>
                                    <p:anim calcmode="lin" valueType="num">
                                      <p:cBhvr>
                                        <p:cTn id="8" dur="500" fill="hold"/>
                                        <p:tgtEl>
                                          <p:spTgt spid="6">
                                            <p:graphicEl>
                                              <a:dgm id="{62DFEF69-5570-4AAE-80E7-FD7F21FDEBD4}"/>
                                            </p:graphicEl>
                                          </p:spTgt>
                                        </p:tgtEl>
                                        <p:attrNameLst>
                                          <p:attrName>ppt_h</p:attrName>
                                        </p:attrNameLst>
                                      </p:cBhvr>
                                      <p:tavLst>
                                        <p:tav tm="0">
                                          <p:val>
                                            <p:fltVal val="0"/>
                                          </p:val>
                                        </p:tav>
                                        <p:tav tm="100000">
                                          <p:val>
                                            <p:strVal val="#ppt_h"/>
                                          </p:val>
                                        </p:tav>
                                      </p:tavLst>
                                    </p:anim>
                                    <p:anim calcmode="lin" valueType="num">
                                      <p:cBhvr>
                                        <p:cTn id="9" dur="500" fill="hold"/>
                                        <p:tgtEl>
                                          <p:spTgt spid="6">
                                            <p:graphicEl>
                                              <a:dgm id="{62DFEF69-5570-4AAE-80E7-FD7F21FDEBD4}"/>
                                            </p:graphicEl>
                                          </p:spTgt>
                                        </p:tgtEl>
                                        <p:attrNameLst>
                                          <p:attrName>style.rotation</p:attrName>
                                        </p:attrNameLst>
                                      </p:cBhvr>
                                      <p:tavLst>
                                        <p:tav tm="0">
                                          <p:val>
                                            <p:fltVal val="90"/>
                                          </p:val>
                                        </p:tav>
                                        <p:tav tm="100000">
                                          <p:val>
                                            <p:fltVal val="0"/>
                                          </p:val>
                                        </p:tav>
                                      </p:tavLst>
                                    </p:anim>
                                    <p:animEffect transition="in" filter="fade">
                                      <p:cBhvr>
                                        <p:cTn id="10" dur="500"/>
                                        <p:tgtEl>
                                          <p:spTgt spid="6">
                                            <p:graphicEl>
                                              <a:dgm id="{62DFEF69-5570-4AAE-80E7-FD7F21FDEBD4}"/>
                                            </p:graphicEl>
                                          </p:spTgt>
                                        </p:tgtEl>
                                      </p:cBhvr>
                                    </p:animEffect>
                                  </p:childTnLst>
                                </p:cTn>
                              </p:par>
                              <p:par>
                                <p:cTn id="11" presetID="29" presetClass="entr" presetSubtype="0" fill="hold" grpId="0" nodeType="withEffect">
                                  <p:stCondLst>
                                    <p:cond delay="0"/>
                                  </p:stCondLst>
                                  <p:childTnLst>
                                    <p:set>
                                      <p:cBhvr>
                                        <p:cTn id="12" dur="1" fill="hold">
                                          <p:stCondLst>
                                            <p:cond delay="0"/>
                                          </p:stCondLst>
                                        </p:cTn>
                                        <p:tgtEl>
                                          <p:spTgt spid="6">
                                            <p:graphicEl>
                                              <a:dgm id="{501E39BD-DB5B-4377-B255-ABBFE5B487B8}"/>
                                            </p:graphicEl>
                                          </p:spTgt>
                                        </p:tgtEl>
                                        <p:attrNameLst>
                                          <p:attrName>style.visibility</p:attrName>
                                        </p:attrNameLst>
                                      </p:cBhvr>
                                      <p:to>
                                        <p:strVal val="visible"/>
                                      </p:to>
                                    </p:set>
                                    <p:anim calcmode="lin" valueType="num">
                                      <p:cBhvr>
                                        <p:cTn id="13" dur="1000" fill="hold"/>
                                        <p:tgtEl>
                                          <p:spTgt spid="6">
                                            <p:graphicEl>
                                              <a:dgm id="{501E39BD-DB5B-4377-B255-ABBFE5B487B8}"/>
                                            </p:graphicEl>
                                          </p:spTgt>
                                        </p:tgtEl>
                                        <p:attrNameLst>
                                          <p:attrName>ppt_x</p:attrName>
                                        </p:attrNameLst>
                                      </p:cBhvr>
                                      <p:tavLst>
                                        <p:tav tm="0">
                                          <p:val>
                                            <p:strVal val="#ppt_x-.2"/>
                                          </p:val>
                                        </p:tav>
                                        <p:tav tm="100000">
                                          <p:val>
                                            <p:strVal val="#ppt_x"/>
                                          </p:val>
                                        </p:tav>
                                      </p:tavLst>
                                    </p:anim>
                                    <p:anim calcmode="lin" valueType="num">
                                      <p:cBhvr>
                                        <p:cTn id="14" dur="1000" fill="hold"/>
                                        <p:tgtEl>
                                          <p:spTgt spid="6">
                                            <p:graphicEl>
                                              <a:dgm id="{501E39BD-DB5B-4377-B255-ABBFE5B487B8}"/>
                                            </p:graphic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
                                            <p:graphicEl>
                                              <a:dgm id="{501E39BD-DB5B-4377-B255-ABBFE5B487B8}"/>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iterate type="lt">
                                    <p:tmPct val="5000"/>
                                  </p:iterate>
                                  <p:childTnLst>
                                    <p:set>
                                      <p:cBhvr>
                                        <p:cTn id="19" dur="1" fill="hold">
                                          <p:stCondLst>
                                            <p:cond delay="0"/>
                                          </p:stCondLst>
                                        </p:cTn>
                                        <p:tgtEl>
                                          <p:spTgt spid="6">
                                            <p:graphicEl>
                                              <a:dgm id="{7C9E8A44-624E-4FF4-89DB-35C85D7D63A2}"/>
                                            </p:graphicEl>
                                          </p:spTgt>
                                        </p:tgtEl>
                                        <p:attrNameLst>
                                          <p:attrName>style.visibility</p:attrName>
                                        </p:attrNameLst>
                                      </p:cBhvr>
                                      <p:to>
                                        <p:strVal val="visible"/>
                                      </p:to>
                                    </p:set>
                                    <p:anim calcmode="lin" valueType="num">
                                      <p:cBhvr>
                                        <p:cTn id="20" dur="500" fill="hold"/>
                                        <p:tgtEl>
                                          <p:spTgt spid="6">
                                            <p:graphicEl>
                                              <a:dgm id="{7C9E8A44-624E-4FF4-89DB-35C85D7D63A2}"/>
                                            </p:graphicEl>
                                          </p:spTgt>
                                        </p:tgtEl>
                                        <p:attrNameLst>
                                          <p:attrName>ppt_w</p:attrName>
                                        </p:attrNameLst>
                                      </p:cBhvr>
                                      <p:tavLst>
                                        <p:tav tm="0">
                                          <p:val>
                                            <p:fltVal val="0"/>
                                          </p:val>
                                        </p:tav>
                                        <p:tav tm="100000">
                                          <p:val>
                                            <p:strVal val="#ppt_w"/>
                                          </p:val>
                                        </p:tav>
                                      </p:tavLst>
                                    </p:anim>
                                    <p:anim calcmode="lin" valueType="num">
                                      <p:cBhvr>
                                        <p:cTn id="21" dur="500" fill="hold"/>
                                        <p:tgtEl>
                                          <p:spTgt spid="6">
                                            <p:graphicEl>
                                              <a:dgm id="{7C9E8A44-624E-4FF4-89DB-35C85D7D63A2}"/>
                                            </p:graphicEl>
                                          </p:spTgt>
                                        </p:tgtEl>
                                        <p:attrNameLst>
                                          <p:attrName>ppt_h</p:attrName>
                                        </p:attrNameLst>
                                      </p:cBhvr>
                                      <p:tavLst>
                                        <p:tav tm="0">
                                          <p:val>
                                            <p:fltVal val="0"/>
                                          </p:val>
                                        </p:tav>
                                        <p:tav tm="100000">
                                          <p:val>
                                            <p:strVal val="#ppt_h"/>
                                          </p:val>
                                        </p:tav>
                                      </p:tavLst>
                                    </p:anim>
                                    <p:anim calcmode="lin" valueType="num">
                                      <p:cBhvr>
                                        <p:cTn id="22" dur="500" fill="hold"/>
                                        <p:tgtEl>
                                          <p:spTgt spid="6">
                                            <p:graphicEl>
                                              <a:dgm id="{7C9E8A44-624E-4FF4-89DB-35C85D7D63A2}"/>
                                            </p:graphicEl>
                                          </p:spTgt>
                                        </p:tgtEl>
                                        <p:attrNameLst>
                                          <p:attrName>style.rotation</p:attrName>
                                        </p:attrNameLst>
                                      </p:cBhvr>
                                      <p:tavLst>
                                        <p:tav tm="0">
                                          <p:val>
                                            <p:fltVal val="90"/>
                                          </p:val>
                                        </p:tav>
                                        <p:tav tm="100000">
                                          <p:val>
                                            <p:fltVal val="0"/>
                                          </p:val>
                                        </p:tav>
                                      </p:tavLst>
                                    </p:anim>
                                    <p:animEffect transition="in" filter="fade">
                                      <p:cBhvr>
                                        <p:cTn id="23" dur="500"/>
                                        <p:tgtEl>
                                          <p:spTgt spid="6">
                                            <p:graphicEl>
                                              <a:dgm id="{7C9E8A44-624E-4FF4-89DB-35C85D7D63A2}"/>
                                            </p:graphicEl>
                                          </p:spTgt>
                                        </p:tgtEl>
                                      </p:cBhvr>
                                    </p:animEffect>
                                  </p:childTnLst>
                                </p:cTn>
                              </p:par>
                              <p:par>
                                <p:cTn id="24" presetID="29" presetClass="entr" presetSubtype="0" fill="hold" grpId="0" nodeType="withEffect">
                                  <p:stCondLst>
                                    <p:cond delay="0"/>
                                  </p:stCondLst>
                                  <p:childTnLst>
                                    <p:set>
                                      <p:cBhvr>
                                        <p:cTn id="25" dur="1" fill="hold">
                                          <p:stCondLst>
                                            <p:cond delay="0"/>
                                          </p:stCondLst>
                                        </p:cTn>
                                        <p:tgtEl>
                                          <p:spTgt spid="6">
                                            <p:graphicEl>
                                              <a:dgm id="{BDCC0456-6034-485E-B8DA-4DC206B3E039}"/>
                                            </p:graphicEl>
                                          </p:spTgt>
                                        </p:tgtEl>
                                        <p:attrNameLst>
                                          <p:attrName>style.visibility</p:attrName>
                                        </p:attrNameLst>
                                      </p:cBhvr>
                                      <p:to>
                                        <p:strVal val="visible"/>
                                      </p:to>
                                    </p:set>
                                    <p:anim calcmode="lin" valueType="num">
                                      <p:cBhvr>
                                        <p:cTn id="26" dur="1000" fill="hold"/>
                                        <p:tgtEl>
                                          <p:spTgt spid="6">
                                            <p:graphicEl>
                                              <a:dgm id="{BDCC0456-6034-485E-B8DA-4DC206B3E039}"/>
                                            </p:graphicEl>
                                          </p:spTgt>
                                        </p:tgtEl>
                                        <p:attrNameLst>
                                          <p:attrName>ppt_x</p:attrName>
                                        </p:attrNameLst>
                                      </p:cBhvr>
                                      <p:tavLst>
                                        <p:tav tm="0">
                                          <p:val>
                                            <p:strVal val="#ppt_x-.2"/>
                                          </p:val>
                                        </p:tav>
                                        <p:tav tm="100000">
                                          <p:val>
                                            <p:strVal val="#ppt_x"/>
                                          </p:val>
                                        </p:tav>
                                      </p:tavLst>
                                    </p:anim>
                                    <p:anim calcmode="lin" valueType="num">
                                      <p:cBhvr>
                                        <p:cTn id="27" dur="1000" fill="hold"/>
                                        <p:tgtEl>
                                          <p:spTgt spid="6">
                                            <p:graphicEl>
                                              <a:dgm id="{BDCC0456-6034-485E-B8DA-4DC206B3E039}"/>
                                            </p:graphic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6">
                                            <p:graphicEl>
                                              <a:dgm id="{BDCC0456-6034-485E-B8DA-4DC206B3E03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iterate type="lt">
                                    <p:tmPct val="5000"/>
                                  </p:iterate>
                                  <p:childTnLst>
                                    <p:set>
                                      <p:cBhvr>
                                        <p:cTn id="32" dur="1" fill="hold">
                                          <p:stCondLst>
                                            <p:cond delay="0"/>
                                          </p:stCondLst>
                                        </p:cTn>
                                        <p:tgtEl>
                                          <p:spTgt spid="6">
                                            <p:graphicEl>
                                              <a:dgm id="{762E8953-8565-4C98-895F-DA4FCE740FF0}"/>
                                            </p:graphicEl>
                                          </p:spTgt>
                                        </p:tgtEl>
                                        <p:attrNameLst>
                                          <p:attrName>style.visibility</p:attrName>
                                        </p:attrNameLst>
                                      </p:cBhvr>
                                      <p:to>
                                        <p:strVal val="visible"/>
                                      </p:to>
                                    </p:set>
                                    <p:anim calcmode="lin" valueType="num">
                                      <p:cBhvr>
                                        <p:cTn id="33" dur="500" fill="hold"/>
                                        <p:tgtEl>
                                          <p:spTgt spid="6">
                                            <p:graphicEl>
                                              <a:dgm id="{762E8953-8565-4C98-895F-DA4FCE740FF0}"/>
                                            </p:graphicEl>
                                          </p:spTgt>
                                        </p:tgtEl>
                                        <p:attrNameLst>
                                          <p:attrName>ppt_w</p:attrName>
                                        </p:attrNameLst>
                                      </p:cBhvr>
                                      <p:tavLst>
                                        <p:tav tm="0">
                                          <p:val>
                                            <p:fltVal val="0"/>
                                          </p:val>
                                        </p:tav>
                                        <p:tav tm="100000">
                                          <p:val>
                                            <p:strVal val="#ppt_w"/>
                                          </p:val>
                                        </p:tav>
                                      </p:tavLst>
                                    </p:anim>
                                    <p:anim calcmode="lin" valueType="num">
                                      <p:cBhvr>
                                        <p:cTn id="34" dur="500" fill="hold"/>
                                        <p:tgtEl>
                                          <p:spTgt spid="6">
                                            <p:graphicEl>
                                              <a:dgm id="{762E8953-8565-4C98-895F-DA4FCE740FF0}"/>
                                            </p:graphicEl>
                                          </p:spTgt>
                                        </p:tgtEl>
                                        <p:attrNameLst>
                                          <p:attrName>ppt_h</p:attrName>
                                        </p:attrNameLst>
                                      </p:cBhvr>
                                      <p:tavLst>
                                        <p:tav tm="0">
                                          <p:val>
                                            <p:fltVal val="0"/>
                                          </p:val>
                                        </p:tav>
                                        <p:tav tm="100000">
                                          <p:val>
                                            <p:strVal val="#ppt_h"/>
                                          </p:val>
                                        </p:tav>
                                      </p:tavLst>
                                    </p:anim>
                                    <p:anim calcmode="lin" valueType="num">
                                      <p:cBhvr>
                                        <p:cTn id="35" dur="500" fill="hold"/>
                                        <p:tgtEl>
                                          <p:spTgt spid="6">
                                            <p:graphicEl>
                                              <a:dgm id="{762E8953-8565-4C98-895F-DA4FCE740FF0}"/>
                                            </p:graphicEl>
                                          </p:spTgt>
                                        </p:tgtEl>
                                        <p:attrNameLst>
                                          <p:attrName>style.rotation</p:attrName>
                                        </p:attrNameLst>
                                      </p:cBhvr>
                                      <p:tavLst>
                                        <p:tav tm="0">
                                          <p:val>
                                            <p:fltVal val="90"/>
                                          </p:val>
                                        </p:tav>
                                        <p:tav tm="100000">
                                          <p:val>
                                            <p:fltVal val="0"/>
                                          </p:val>
                                        </p:tav>
                                      </p:tavLst>
                                    </p:anim>
                                    <p:animEffect transition="in" filter="fade">
                                      <p:cBhvr>
                                        <p:cTn id="36" dur="500"/>
                                        <p:tgtEl>
                                          <p:spTgt spid="6">
                                            <p:graphicEl>
                                              <a:dgm id="{762E8953-8565-4C98-895F-DA4FCE740FF0}"/>
                                            </p:graphicEl>
                                          </p:spTgt>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6">
                                            <p:graphicEl>
                                              <a:dgm id="{E3B9F291-94A3-427A-B809-7ABA8DDF752C}"/>
                                            </p:graphicEl>
                                          </p:spTgt>
                                        </p:tgtEl>
                                        <p:attrNameLst>
                                          <p:attrName>style.visibility</p:attrName>
                                        </p:attrNameLst>
                                      </p:cBhvr>
                                      <p:to>
                                        <p:strVal val="visible"/>
                                      </p:to>
                                    </p:set>
                                    <p:anim calcmode="lin" valueType="num">
                                      <p:cBhvr>
                                        <p:cTn id="39" dur="1000" fill="hold"/>
                                        <p:tgtEl>
                                          <p:spTgt spid="6">
                                            <p:graphicEl>
                                              <a:dgm id="{E3B9F291-94A3-427A-B809-7ABA8DDF752C}"/>
                                            </p:graphicEl>
                                          </p:spTgt>
                                        </p:tgtEl>
                                        <p:attrNameLst>
                                          <p:attrName>ppt_x</p:attrName>
                                        </p:attrNameLst>
                                      </p:cBhvr>
                                      <p:tavLst>
                                        <p:tav tm="0">
                                          <p:val>
                                            <p:strVal val="#ppt_x-.2"/>
                                          </p:val>
                                        </p:tav>
                                        <p:tav tm="100000">
                                          <p:val>
                                            <p:strVal val="#ppt_x"/>
                                          </p:val>
                                        </p:tav>
                                      </p:tavLst>
                                    </p:anim>
                                    <p:anim calcmode="lin" valueType="num">
                                      <p:cBhvr>
                                        <p:cTn id="40" dur="1000" fill="hold"/>
                                        <p:tgtEl>
                                          <p:spTgt spid="6">
                                            <p:graphicEl>
                                              <a:dgm id="{E3B9F291-94A3-427A-B809-7ABA8DDF752C}"/>
                                            </p:graphic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6">
                                            <p:graphicEl>
                                              <a:dgm id="{E3B9F291-94A3-427A-B809-7ABA8DDF752C}"/>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iterate type="lt">
                                    <p:tmPct val="5000"/>
                                  </p:iterate>
                                  <p:childTnLst>
                                    <p:set>
                                      <p:cBhvr>
                                        <p:cTn id="45" dur="1" fill="hold">
                                          <p:stCondLst>
                                            <p:cond delay="0"/>
                                          </p:stCondLst>
                                        </p:cTn>
                                        <p:tgtEl>
                                          <p:spTgt spid="6">
                                            <p:graphicEl>
                                              <a:dgm id="{E9D72F99-B28D-48BF-A607-D31CF6F8FC70}"/>
                                            </p:graphicEl>
                                          </p:spTgt>
                                        </p:tgtEl>
                                        <p:attrNameLst>
                                          <p:attrName>style.visibility</p:attrName>
                                        </p:attrNameLst>
                                      </p:cBhvr>
                                      <p:to>
                                        <p:strVal val="visible"/>
                                      </p:to>
                                    </p:set>
                                    <p:anim calcmode="lin" valueType="num">
                                      <p:cBhvr>
                                        <p:cTn id="46" dur="500" fill="hold"/>
                                        <p:tgtEl>
                                          <p:spTgt spid="6">
                                            <p:graphicEl>
                                              <a:dgm id="{E9D72F99-B28D-48BF-A607-D31CF6F8FC70}"/>
                                            </p:graphicEl>
                                          </p:spTgt>
                                        </p:tgtEl>
                                        <p:attrNameLst>
                                          <p:attrName>ppt_w</p:attrName>
                                        </p:attrNameLst>
                                      </p:cBhvr>
                                      <p:tavLst>
                                        <p:tav tm="0">
                                          <p:val>
                                            <p:fltVal val="0"/>
                                          </p:val>
                                        </p:tav>
                                        <p:tav tm="100000">
                                          <p:val>
                                            <p:strVal val="#ppt_w"/>
                                          </p:val>
                                        </p:tav>
                                      </p:tavLst>
                                    </p:anim>
                                    <p:anim calcmode="lin" valueType="num">
                                      <p:cBhvr>
                                        <p:cTn id="47" dur="500" fill="hold"/>
                                        <p:tgtEl>
                                          <p:spTgt spid="6">
                                            <p:graphicEl>
                                              <a:dgm id="{E9D72F99-B28D-48BF-A607-D31CF6F8FC70}"/>
                                            </p:graphicEl>
                                          </p:spTgt>
                                        </p:tgtEl>
                                        <p:attrNameLst>
                                          <p:attrName>ppt_h</p:attrName>
                                        </p:attrNameLst>
                                      </p:cBhvr>
                                      <p:tavLst>
                                        <p:tav tm="0">
                                          <p:val>
                                            <p:fltVal val="0"/>
                                          </p:val>
                                        </p:tav>
                                        <p:tav tm="100000">
                                          <p:val>
                                            <p:strVal val="#ppt_h"/>
                                          </p:val>
                                        </p:tav>
                                      </p:tavLst>
                                    </p:anim>
                                    <p:anim calcmode="lin" valueType="num">
                                      <p:cBhvr>
                                        <p:cTn id="48" dur="500" fill="hold"/>
                                        <p:tgtEl>
                                          <p:spTgt spid="6">
                                            <p:graphicEl>
                                              <a:dgm id="{E9D72F99-B28D-48BF-A607-D31CF6F8FC70}"/>
                                            </p:graphicEl>
                                          </p:spTgt>
                                        </p:tgtEl>
                                        <p:attrNameLst>
                                          <p:attrName>style.rotation</p:attrName>
                                        </p:attrNameLst>
                                      </p:cBhvr>
                                      <p:tavLst>
                                        <p:tav tm="0">
                                          <p:val>
                                            <p:fltVal val="90"/>
                                          </p:val>
                                        </p:tav>
                                        <p:tav tm="100000">
                                          <p:val>
                                            <p:fltVal val="0"/>
                                          </p:val>
                                        </p:tav>
                                      </p:tavLst>
                                    </p:anim>
                                    <p:animEffect transition="in" filter="fade">
                                      <p:cBhvr>
                                        <p:cTn id="49" dur="500"/>
                                        <p:tgtEl>
                                          <p:spTgt spid="6">
                                            <p:graphicEl>
                                              <a:dgm id="{E9D72F99-B28D-48BF-A607-D31CF6F8FC70}"/>
                                            </p:graphicEl>
                                          </p:spTgt>
                                        </p:tgtEl>
                                      </p:cBhvr>
                                    </p:animEffect>
                                  </p:childTnLst>
                                </p:cTn>
                              </p:par>
                              <p:par>
                                <p:cTn id="50" presetID="29" presetClass="entr" presetSubtype="0" fill="hold" grpId="0" nodeType="withEffect">
                                  <p:stCondLst>
                                    <p:cond delay="0"/>
                                  </p:stCondLst>
                                  <p:childTnLst>
                                    <p:set>
                                      <p:cBhvr>
                                        <p:cTn id="51" dur="1" fill="hold">
                                          <p:stCondLst>
                                            <p:cond delay="0"/>
                                          </p:stCondLst>
                                        </p:cTn>
                                        <p:tgtEl>
                                          <p:spTgt spid="6">
                                            <p:graphicEl>
                                              <a:dgm id="{F7996E4F-114B-4E1F-BFB4-9DFD3DC38A79}"/>
                                            </p:graphicEl>
                                          </p:spTgt>
                                        </p:tgtEl>
                                        <p:attrNameLst>
                                          <p:attrName>style.visibility</p:attrName>
                                        </p:attrNameLst>
                                      </p:cBhvr>
                                      <p:to>
                                        <p:strVal val="visible"/>
                                      </p:to>
                                    </p:set>
                                    <p:anim calcmode="lin" valueType="num">
                                      <p:cBhvr>
                                        <p:cTn id="52" dur="1000" fill="hold"/>
                                        <p:tgtEl>
                                          <p:spTgt spid="6">
                                            <p:graphicEl>
                                              <a:dgm id="{F7996E4F-114B-4E1F-BFB4-9DFD3DC38A79}"/>
                                            </p:graphicEl>
                                          </p:spTgt>
                                        </p:tgtEl>
                                        <p:attrNameLst>
                                          <p:attrName>ppt_x</p:attrName>
                                        </p:attrNameLst>
                                      </p:cBhvr>
                                      <p:tavLst>
                                        <p:tav tm="0">
                                          <p:val>
                                            <p:strVal val="#ppt_x-.2"/>
                                          </p:val>
                                        </p:tav>
                                        <p:tav tm="100000">
                                          <p:val>
                                            <p:strVal val="#ppt_x"/>
                                          </p:val>
                                        </p:tav>
                                      </p:tavLst>
                                    </p:anim>
                                    <p:anim calcmode="lin" valueType="num">
                                      <p:cBhvr>
                                        <p:cTn id="53" dur="1000" fill="hold"/>
                                        <p:tgtEl>
                                          <p:spTgt spid="6">
                                            <p:graphicEl>
                                              <a:dgm id="{F7996E4F-114B-4E1F-BFB4-9DFD3DC38A79}"/>
                                            </p:graphicEl>
                                          </p:spTgt>
                                        </p:tgtEl>
                                        <p:attrNameLst>
                                          <p:attrName>ppt_y</p:attrName>
                                        </p:attrNameLst>
                                      </p:cBhvr>
                                      <p:tavLst>
                                        <p:tav tm="0">
                                          <p:val>
                                            <p:strVal val="#ppt_y"/>
                                          </p:val>
                                        </p:tav>
                                        <p:tav tm="100000">
                                          <p:val>
                                            <p:strVal val="#ppt_y"/>
                                          </p:val>
                                        </p:tav>
                                      </p:tavLst>
                                    </p:anim>
                                    <p:animEffect transition="in" filter="wipe(right)" prLst="gradientSize: 0.1">
                                      <p:cBhvr>
                                        <p:cTn id="54" dur="1000"/>
                                        <p:tgtEl>
                                          <p:spTgt spid="6">
                                            <p:graphicEl>
                                              <a:dgm id="{F7996E4F-114B-4E1F-BFB4-9DFD3DC38A7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4"/>
          <p:cNvSpPr txBox="1">
            <a:spLocks noGrp="1"/>
          </p:cNvSpPr>
          <p:nvPr>
            <p:ph type="title"/>
          </p:nvPr>
        </p:nvSpPr>
        <p:spPr>
          <a:xfrm>
            <a:off x="381688" y="758456"/>
            <a:ext cx="3945281" cy="2651494"/>
          </a:xfrm>
          <a:prstGeom prst="rect">
            <a:avLst/>
          </a:prstGeom>
        </p:spPr>
        <p:txBody>
          <a:bodyPr spcFirstLastPara="1" wrap="square" lIns="0" tIns="0" rIns="0" bIns="0" anchor="b" anchorCtr="0">
            <a:noAutofit/>
          </a:bodyPr>
          <a:lstStyle/>
          <a:p>
            <a:pPr lvl="0" algn="ctr"/>
            <a:r>
              <a:rPr lang="en-US" sz="5500" b="1" dirty="0">
                <a:latin typeface="+mj-lt"/>
              </a:rPr>
              <a:t>The </a:t>
            </a:r>
            <a:r>
              <a:rPr lang="en-US" altLang="zh-TW" sz="5500" b="1" dirty="0">
                <a:latin typeface="+mj-lt"/>
              </a:rPr>
              <a:t>Way Forward</a:t>
            </a:r>
            <a:endParaRPr sz="5500" b="1" dirty="0">
              <a:latin typeface="+mj-lt"/>
            </a:endParaRPr>
          </a:p>
        </p:txBody>
      </p:sp>
      <p:sp>
        <p:nvSpPr>
          <p:cNvPr id="147" name="Google Shape;147;p14"/>
          <p:cNvSpPr txBox="1">
            <a:spLocks noGrp="1"/>
          </p:cNvSpPr>
          <p:nvPr>
            <p:ph type="sldNum" idx="12"/>
          </p:nvPr>
        </p:nvSpPr>
        <p:spPr>
          <a:xfrm>
            <a:off x="8346250" y="4688650"/>
            <a:ext cx="569100" cy="454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22</a:t>
            </a:fld>
            <a:endParaRPr dirty="0"/>
          </a:p>
        </p:txBody>
      </p:sp>
      <p:pic>
        <p:nvPicPr>
          <p:cNvPr id="5" name="Google Shape;148;p14">
            <a:extLst>
              <a:ext uri="{FF2B5EF4-FFF2-40B4-BE49-F238E27FC236}">
                <a16:creationId xmlns:a16="http://schemas.microsoft.com/office/drawing/2014/main" id="{A5AE9C9C-F607-4E8E-93BA-965A9053E952}"/>
              </a:ext>
            </a:extLst>
          </p:cNvPr>
          <p:cNvPicPr preferRelativeResize="0"/>
          <p:nvPr/>
        </p:nvPicPr>
        <p:blipFill>
          <a:blip r:embed="rId3"/>
          <a:stretch>
            <a:fillRect/>
          </a:stretch>
        </p:blipFill>
        <p:spPr>
          <a:xfrm>
            <a:off x="4873937" y="186614"/>
            <a:ext cx="4041413" cy="4608402"/>
          </a:xfrm>
          <a:custGeom>
            <a:avLst/>
            <a:gdLst/>
            <a:ahLst/>
            <a:cxnLst/>
            <a:rect l="l" t="t" r="r" b="b"/>
            <a:pathLst>
              <a:path w="21600" h="21600" extrusionOk="0">
                <a:moveTo>
                  <a:pt x="7264" y="0"/>
                </a:moveTo>
                <a:lnTo>
                  <a:pt x="7264" y="4855"/>
                </a:lnTo>
                <a:lnTo>
                  <a:pt x="16434" y="3451"/>
                </a:lnTo>
                <a:lnTo>
                  <a:pt x="16434" y="0"/>
                </a:lnTo>
                <a:lnTo>
                  <a:pt x="7264" y="0"/>
                </a:lnTo>
                <a:close/>
                <a:moveTo>
                  <a:pt x="17165" y="0"/>
                </a:moveTo>
                <a:lnTo>
                  <a:pt x="17165" y="1328"/>
                </a:lnTo>
                <a:lnTo>
                  <a:pt x="21600" y="649"/>
                </a:lnTo>
                <a:lnTo>
                  <a:pt x="21600" y="0"/>
                </a:lnTo>
                <a:lnTo>
                  <a:pt x="17165" y="0"/>
                </a:lnTo>
                <a:close/>
                <a:moveTo>
                  <a:pt x="21600" y="1261"/>
                </a:moveTo>
                <a:lnTo>
                  <a:pt x="17165" y="1940"/>
                </a:lnTo>
                <a:lnTo>
                  <a:pt x="17165" y="13789"/>
                </a:lnTo>
                <a:lnTo>
                  <a:pt x="21600" y="13110"/>
                </a:lnTo>
                <a:lnTo>
                  <a:pt x="21600" y="1261"/>
                </a:lnTo>
                <a:close/>
                <a:moveTo>
                  <a:pt x="6534" y="2532"/>
                </a:moveTo>
                <a:lnTo>
                  <a:pt x="0" y="3534"/>
                </a:lnTo>
                <a:lnTo>
                  <a:pt x="0" y="11449"/>
                </a:lnTo>
                <a:lnTo>
                  <a:pt x="6534" y="10449"/>
                </a:lnTo>
                <a:lnTo>
                  <a:pt x="6534" y="2532"/>
                </a:lnTo>
                <a:close/>
                <a:moveTo>
                  <a:pt x="16434" y="4110"/>
                </a:moveTo>
                <a:lnTo>
                  <a:pt x="7264" y="5514"/>
                </a:lnTo>
                <a:lnTo>
                  <a:pt x="7264" y="21600"/>
                </a:lnTo>
                <a:lnTo>
                  <a:pt x="16434" y="21600"/>
                </a:lnTo>
                <a:lnTo>
                  <a:pt x="16434" y="4110"/>
                </a:lnTo>
                <a:close/>
                <a:moveTo>
                  <a:pt x="6534" y="11069"/>
                </a:moveTo>
                <a:lnTo>
                  <a:pt x="0" y="12069"/>
                </a:lnTo>
                <a:lnTo>
                  <a:pt x="0" y="21600"/>
                </a:lnTo>
                <a:lnTo>
                  <a:pt x="6534" y="21600"/>
                </a:lnTo>
                <a:lnTo>
                  <a:pt x="6534" y="11069"/>
                </a:lnTo>
                <a:close/>
                <a:moveTo>
                  <a:pt x="21600" y="13722"/>
                </a:moveTo>
                <a:lnTo>
                  <a:pt x="17165" y="14401"/>
                </a:lnTo>
                <a:lnTo>
                  <a:pt x="17165" y="18629"/>
                </a:lnTo>
                <a:lnTo>
                  <a:pt x="21600" y="17950"/>
                </a:lnTo>
                <a:lnTo>
                  <a:pt x="21600" y="13722"/>
                </a:lnTo>
                <a:close/>
              </a:path>
            </a:pathLst>
          </a:custGeom>
          <a:noFill/>
          <a:ln>
            <a:noFill/>
          </a:ln>
        </p:spPr>
      </p:pic>
    </p:spTree>
    <p:extLst>
      <p:ext uri="{BB962C8B-B14F-4D97-AF65-F5344CB8AC3E}">
        <p14:creationId xmlns:p14="http://schemas.microsoft.com/office/powerpoint/2010/main" val="1730247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10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8FADF0-3201-4672-AE8C-7A4A54A544C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sp>
        <p:nvSpPr>
          <p:cNvPr id="6" name="Title 1">
            <a:extLst>
              <a:ext uri="{FF2B5EF4-FFF2-40B4-BE49-F238E27FC236}">
                <a16:creationId xmlns:a16="http://schemas.microsoft.com/office/drawing/2014/main" id="{A4D90C02-6A2B-4ADE-9138-38350C3ADB4C}"/>
              </a:ext>
            </a:extLst>
          </p:cNvPr>
          <p:cNvSpPr>
            <a:spLocks noGrp="1"/>
          </p:cNvSpPr>
          <p:nvPr>
            <p:ph type="title"/>
          </p:nvPr>
        </p:nvSpPr>
        <p:spPr>
          <a:xfrm>
            <a:off x="524539" y="366851"/>
            <a:ext cx="6259033" cy="512107"/>
          </a:xfrm>
        </p:spPr>
        <p:txBody>
          <a:bodyPr/>
          <a:lstStyle/>
          <a:p>
            <a:r>
              <a:rPr lang="en-GB" b="1" dirty="0">
                <a:solidFill>
                  <a:schemeClr val="tx1"/>
                </a:solidFill>
                <a:latin typeface="+mj-lt"/>
              </a:rPr>
              <a:t>Way Forward</a:t>
            </a:r>
            <a:endParaRPr lang="en-GB" b="1" dirty="0">
              <a:solidFill>
                <a:schemeClr val="tx1"/>
              </a:solidFill>
              <a:effectLst>
                <a:innerShdw blurRad="63500" dist="50800" dir="18900000">
                  <a:prstClr val="black">
                    <a:alpha val="50000"/>
                  </a:prstClr>
                </a:innerShdw>
              </a:effectLst>
              <a:latin typeface="+mj-lt"/>
            </a:endParaRPr>
          </a:p>
        </p:txBody>
      </p:sp>
      <p:sp>
        <p:nvSpPr>
          <p:cNvPr id="7" name="Text Placeholder 2">
            <a:extLst>
              <a:ext uri="{FF2B5EF4-FFF2-40B4-BE49-F238E27FC236}">
                <a16:creationId xmlns:a16="http://schemas.microsoft.com/office/drawing/2014/main" id="{3682F33B-A41E-4FC9-86C4-3F428A4F1F42}"/>
              </a:ext>
            </a:extLst>
          </p:cNvPr>
          <p:cNvSpPr>
            <a:spLocks noGrp="1"/>
          </p:cNvSpPr>
          <p:nvPr>
            <p:ph type="body" idx="1"/>
          </p:nvPr>
        </p:nvSpPr>
        <p:spPr>
          <a:xfrm>
            <a:off x="524539" y="1098699"/>
            <a:ext cx="2679198" cy="3817351"/>
          </a:xfrm>
        </p:spPr>
        <p:txBody>
          <a:bodyPr/>
          <a:lstStyle/>
          <a:p>
            <a:pPr>
              <a:buClrTx/>
            </a:pPr>
            <a:r>
              <a:rPr lang="en-GB" sz="1400" dirty="0">
                <a:latin typeface="+mj-lt"/>
              </a:rPr>
              <a:t>Inclusion as one of an important teaching tools in PETE</a:t>
            </a:r>
          </a:p>
          <a:p>
            <a:pPr>
              <a:buClrTx/>
            </a:pPr>
            <a:r>
              <a:rPr lang="en-GB" sz="1400" dirty="0">
                <a:latin typeface="+mj-lt"/>
              </a:rPr>
              <a:t>Five-week intensive professional programme, namely New paradigm in teaching and Learning of PE, for PE teachers</a:t>
            </a:r>
          </a:p>
          <a:p>
            <a:pPr>
              <a:buClrTx/>
            </a:pPr>
            <a:r>
              <a:rPr lang="en-GB" sz="1400" dirty="0">
                <a:latin typeface="+mj-lt"/>
              </a:rPr>
              <a:t>Professional development programmes and creating a professional learning community by Hong Kong PE Teachers Conference</a:t>
            </a:r>
          </a:p>
        </p:txBody>
      </p:sp>
      <p:graphicFrame>
        <p:nvGraphicFramePr>
          <p:cNvPr id="4" name="Diagram 3">
            <a:extLst>
              <a:ext uri="{FF2B5EF4-FFF2-40B4-BE49-F238E27FC236}">
                <a16:creationId xmlns:a16="http://schemas.microsoft.com/office/drawing/2014/main" id="{E2203B3F-988D-4104-AE95-95E7AF4A8CE1}"/>
              </a:ext>
            </a:extLst>
          </p:cNvPr>
          <p:cNvGraphicFramePr/>
          <p:nvPr>
            <p:extLst>
              <p:ext uri="{D42A27DB-BD31-4B8C-83A1-F6EECF244321}">
                <p14:modId xmlns:p14="http://schemas.microsoft.com/office/powerpoint/2010/main" val="238230901"/>
              </p:ext>
            </p:extLst>
          </p:nvPr>
        </p:nvGraphicFramePr>
        <p:xfrm>
          <a:off x="2819350" y="46633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0281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10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8FADF0-3201-4672-AE8C-7A4A54A544C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24</a:t>
            </a:fld>
            <a:endParaRPr lang="en"/>
          </a:p>
        </p:txBody>
      </p:sp>
      <p:sp>
        <p:nvSpPr>
          <p:cNvPr id="6" name="Title 1">
            <a:extLst>
              <a:ext uri="{FF2B5EF4-FFF2-40B4-BE49-F238E27FC236}">
                <a16:creationId xmlns:a16="http://schemas.microsoft.com/office/drawing/2014/main" id="{A4D90C02-6A2B-4ADE-9138-38350C3ADB4C}"/>
              </a:ext>
            </a:extLst>
          </p:cNvPr>
          <p:cNvSpPr>
            <a:spLocks noGrp="1"/>
          </p:cNvSpPr>
          <p:nvPr>
            <p:ph type="title"/>
          </p:nvPr>
        </p:nvSpPr>
        <p:spPr>
          <a:xfrm>
            <a:off x="524539" y="366851"/>
            <a:ext cx="6259033" cy="512107"/>
          </a:xfrm>
        </p:spPr>
        <p:txBody>
          <a:bodyPr/>
          <a:lstStyle/>
          <a:p>
            <a:r>
              <a:rPr lang="en-GB" b="1" dirty="0">
                <a:solidFill>
                  <a:schemeClr val="tx1"/>
                </a:solidFill>
                <a:latin typeface="+mj-lt"/>
              </a:rPr>
              <a:t>Way Forward</a:t>
            </a:r>
            <a:endParaRPr lang="en-GB" b="1" dirty="0">
              <a:solidFill>
                <a:schemeClr val="tx1"/>
              </a:solidFill>
              <a:effectLst>
                <a:innerShdw blurRad="63500" dist="50800" dir="18900000">
                  <a:prstClr val="black">
                    <a:alpha val="50000"/>
                  </a:prstClr>
                </a:innerShdw>
              </a:effectLst>
              <a:latin typeface="+mj-lt"/>
            </a:endParaRPr>
          </a:p>
        </p:txBody>
      </p:sp>
      <p:graphicFrame>
        <p:nvGraphicFramePr>
          <p:cNvPr id="2" name="Diagram 1">
            <a:extLst>
              <a:ext uri="{FF2B5EF4-FFF2-40B4-BE49-F238E27FC236}">
                <a16:creationId xmlns:a16="http://schemas.microsoft.com/office/drawing/2014/main" id="{618E9634-6818-47EA-B1DF-5BBD2B707C7A}"/>
              </a:ext>
            </a:extLst>
          </p:cNvPr>
          <p:cNvGraphicFramePr/>
          <p:nvPr>
            <p:extLst>
              <p:ext uri="{D42A27DB-BD31-4B8C-83A1-F6EECF244321}">
                <p14:modId xmlns:p14="http://schemas.microsoft.com/office/powerpoint/2010/main" val="3722715546"/>
              </p:ext>
            </p:extLst>
          </p:nvPr>
        </p:nvGraphicFramePr>
        <p:xfrm>
          <a:off x="2239925" y="957342"/>
          <a:ext cx="5741581" cy="3958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2">
            <a:extLst>
              <a:ext uri="{FF2B5EF4-FFF2-40B4-BE49-F238E27FC236}">
                <a16:creationId xmlns:a16="http://schemas.microsoft.com/office/drawing/2014/main" id="{3682F33B-A41E-4FC9-86C4-3F428A4F1F42}"/>
              </a:ext>
            </a:extLst>
          </p:cNvPr>
          <p:cNvSpPr>
            <a:spLocks noGrp="1"/>
          </p:cNvSpPr>
          <p:nvPr>
            <p:ph type="body" idx="1"/>
          </p:nvPr>
        </p:nvSpPr>
        <p:spPr>
          <a:xfrm>
            <a:off x="524539" y="1098699"/>
            <a:ext cx="4238236" cy="3479879"/>
          </a:xfrm>
        </p:spPr>
        <p:txBody>
          <a:bodyPr/>
          <a:lstStyle/>
          <a:p>
            <a:pPr>
              <a:buClrTx/>
            </a:pPr>
            <a:r>
              <a:rPr lang="en-US" sz="1500" dirty="0">
                <a:solidFill>
                  <a:schemeClr val="tx1"/>
                </a:solidFill>
                <a:latin typeface="+mj-lt"/>
              </a:rPr>
              <a:t>Demonstration lessons for analysis by in-service and pre-service PE teachers</a:t>
            </a:r>
          </a:p>
          <a:p>
            <a:pPr>
              <a:buClrTx/>
            </a:pPr>
            <a:r>
              <a:rPr lang="en-US" sz="1500" dirty="0">
                <a:solidFill>
                  <a:schemeClr val="tx1"/>
                </a:solidFill>
                <a:latin typeface="+mj-lt"/>
              </a:rPr>
              <a:t>Presentations of the results of collaborative research projects in experience sharing seminars</a:t>
            </a:r>
          </a:p>
          <a:p>
            <a:pPr>
              <a:buClrTx/>
            </a:pPr>
            <a:r>
              <a:rPr lang="en-US" sz="1500" dirty="0">
                <a:solidFill>
                  <a:schemeClr val="tx1"/>
                </a:solidFill>
                <a:latin typeface="+mj-lt"/>
              </a:rPr>
              <a:t>Chapters and books in Edited Texts</a:t>
            </a:r>
          </a:p>
          <a:p>
            <a:pPr>
              <a:buClrTx/>
            </a:pPr>
            <a:r>
              <a:rPr lang="en-US" sz="1500" dirty="0">
                <a:solidFill>
                  <a:schemeClr val="tx1"/>
                </a:solidFill>
                <a:latin typeface="+mj-lt"/>
              </a:rPr>
              <a:t>DVDs</a:t>
            </a:r>
          </a:p>
          <a:p>
            <a:pPr>
              <a:buClrTx/>
            </a:pPr>
            <a:endParaRPr lang="en-GB" sz="1500" dirty="0">
              <a:latin typeface="+mj-lt"/>
            </a:endParaRPr>
          </a:p>
        </p:txBody>
      </p:sp>
      <p:pic>
        <p:nvPicPr>
          <p:cNvPr id="3" name="Picture 2">
            <a:extLst>
              <a:ext uri="{FF2B5EF4-FFF2-40B4-BE49-F238E27FC236}">
                <a16:creationId xmlns:a16="http://schemas.microsoft.com/office/drawing/2014/main" id="{147E0DB5-5921-455B-9C71-0C100251E1F5}"/>
              </a:ext>
            </a:extLst>
          </p:cNvPr>
          <p:cNvPicPr>
            <a:picLocks noChangeAspect="1"/>
          </p:cNvPicPr>
          <p:nvPr/>
        </p:nvPicPr>
        <p:blipFill>
          <a:blip r:embed="rId7"/>
          <a:stretch>
            <a:fillRect/>
          </a:stretch>
        </p:blipFill>
        <p:spPr>
          <a:xfrm>
            <a:off x="5187116" y="163621"/>
            <a:ext cx="3432345" cy="4816257"/>
          </a:xfrm>
          <a:prstGeom prst="rect">
            <a:avLst/>
          </a:prstGeom>
        </p:spPr>
      </p:pic>
      <p:pic>
        <p:nvPicPr>
          <p:cNvPr id="8" name="Picture 7">
            <a:extLst>
              <a:ext uri="{FF2B5EF4-FFF2-40B4-BE49-F238E27FC236}">
                <a16:creationId xmlns:a16="http://schemas.microsoft.com/office/drawing/2014/main" id="{85AD98A1-AB23-4B89-833F-DFB2B6604413}"/>
              </a:ext>
            </a:extLst>
          </p:cNvPr>
          <p:cNvPicPr>
            <a:picLocks noChangeAspect="1"/>
          </p:cNvPicPr>
          <p:nvPr/>
        </p:nvPicPr>
        <p:blipFill>
          <a:blip r:embed="rId8"/>
          <a:stretch>
            <a:fillRect/>
          </a:stretch>
        </p:blipFill>
        <p:spPr>
          <a:xfrm rot="5400000">
            <a:off x="3279469" y="3177594"/>
            <a:ext cx="2063392" cy="1541176"/>
          </a:xfrm>
          <a:prstGeom prst="rect">
            <a:avLst/>
          </a:prstGeom>
        </p:spPr>
      </p:pic>
      <p:pic>
        <p:nvPicPr>
          <p:cNvPr id="11" name="Picture 10">
            <a:extLst>
              <a:ext uri="{FF2B5EF4-FFF2-40B4-BE49-F238E27FC236}">
                <a16:creationId xmlns:a16="http://schemas.microsoft.com/office/drawing/2014/main" id="{5B89128D-824B-4210-8AAC-78954D755C6C}"/>
              </a:ext>
            </a:extLst>
          </p:cNvPr>
          <p:cNvPicPr>
            <a:picLocks noChangeAspect="1"/>
          </p:cNvPicPr>
          <p:nvPr/>
        </p:nvPicPr>
        <p:blipFill>
          <a:blip r:embed="rId9"/>
          <a:stretch>
            <a:fillRect/>
          </a:stretch>
        </p:blipFill>
        <p:spPr>
          <a:xfrm rot="10800000">
            <a:off x="1023467" y="3144117"/>
            <a:ext cx="2411747" cy="1801367"/>
          </a:xfrm>
          <a:prstGeom prst="rect">
            <a:avLst/>
          </a:prstGeom>
        </p:spPr>
      </p:pic>
    </p:spTree>
    <p:extLst>
      <p:ext uri="{BB962C8B-B14F-4D97-AF65-F5344CB8AC3E}">
        <p14:creationId xmlns:p14="http://schemas.microsoft.com/office/powerpoint/2010/main" val="577866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C13A-4045-45EA-B282-1CB3B44937A4}"/>
              </a:ext>
            </a:extLst>
          </p:cNvPr>
          <p:cNvSpPr>
            <a:spLocks noGrp="1"/>
          </p:cNvSpPr>
          <p:nvPr>
            <p:ph type="title"/>
          </p:nvPr>
        </p:nvSpPr>
        <p:spPr>
          <a:xfrm>
            <a:off x="550500" y="198786"/>
            <a:ext cx="6183453" cy="895825"/>
          </a:xfrm>
        </p:spPr>
        <p:txBody>
          <a:bodyPr/>
          <a:lstStyle/>
          <a:p>
            <a:r>
              <a:rPr lang="en-GB" b="1" dirty="0">
                <a:latin typeface="+mj-lt"/>
              </a:rPr>
              <a:t>Lesson for Analysis Examples – Spectrum of Teaching Styles</a:t>
            </a:r>
            <a:endParaRPr lang="en-GB" b="1" dirty="0">
              <a:effectLst>
                <a:innerShdw blurRad="63500" dist="50800" dir="18900000">
                  <a:prstClr val="black">
                    <a:alpha val="50000"/>
                  </a:prstClr>
                </a:innerShdw>
              </a:effectLst>
              <a:latin typeface="+mj-lt"/>
            </a:endParaRPr>
          </a:p>
        </p:txBody>
      </p:sp>
      <p:sp>
        <p:nvSpPr>
          <p:cNvPr id="3" name="Text Placeholder 2">
            <a:extLst>
              <a:ext uri="{FF2B5EF4-FFF2-40B4-BE49-F238E27FC236}">
                <a16:creationId xmlns:a16="http://schemas.microsoft.com/office/drawing/2014/main" id="{509484B7-924E-42F9-A975-E19BEA384F2B}"/>
              </a:ext>
            </a:extLst>
          </p:cNvPr>
          <p:cNvSpPr>
            <a:spLocks noGrp="1"/>
          </p:cNvSpPr>
          <p:nvPr>
            <p:ph type="body" idx="1"/>
          </p:nvPr>
        </p:nvSpPr>
        <p:spPr>
          <a:xfrm>
            <a:off x="550500" y="1094611"/>
            <a:ext cx="6417628" cy="3691715"/>
          </a:xfrm>
        </p:spPr>
        <p:txBody>
          <a:bodyPr/>
          <a:lstStyle/>
          <a:p>
            <a:r>
              <a:rPr lang="en-GB" sz="1200" dirty="0">
                <a:latin typeface="+mj-lt"/>
              </a:rPr>
              <a:t>Demonstration of Inclusion Style in teaching table tennis for graded 5 students in 2007 by Mr. Lau Ka Chun </a:t>
            </a:r>
            <a:r>
              <a:rPr lang="en-GB" sz="1200" dirty="0">
                <a:latin typeface="+mj-lt"/>
                <a:hlinkClick r:id="rId2"/>
              </a:rPr>
              <a:t>https://www.eduhk.hk/pesummerschool/Website2007/doc/Pri%20-%20Lesson%20for%20Analysis.pdf</a:t>
            </a:r>
            <a:r>
              <a:rPr lang="en-GB" sz="1200" dirty="0">
                <a:latin typeface="+mj-lt"/>
              </a:rPr>
              <a:t> </a:t>
            </a:r>
          </a:p>
          <a:p>
            <a:r>
              <a:rPr lang="en-GB" sz="1200" dirty="0">
                <a:latin typeface="+mj-lt"/>
              </a:rPr>
              <a:t>Demonstration of Divergent Thinking and Guide Discovery in teaching Body Manipulative Activities for graded 1 students in 2008 by Ms Wong Ka Lo </a:t>
            </a:r>
            <a:r>
              <a:rPr lang="en-GB" sz="1200" dirty="0">
                <a:latin typeface="+mj-lt"/>
                <a:hlinkClick r:id="rId3"/>
              </a:rPr>
              <a:t>https://www.eduhk.hk/pesummerschool/Website2008/doc/Pri-LessonforAnalysis.pdf</a:t>
            </a:r>
            <a:r>
              <a:rPr lang="en-GB" sz="1200" dirty="0">
                <a:latin typeface="+mj-lt"/>
              </a:rPr>
              <a:t> </a:t>
            </a:r>
          </a:p>
          <a:p>
            <a:r>
              <a:rPr lang="en-GB" sz="1200" dirty="0">
                <a:latin typeface="+mj-lt"/>
              </a:rPr>
              <a:t>Demonstration of Reciprocal Teaching Style in teaching passing and support in basketball for graded 5 students in 2010 by Mr. Woo Yat Hei</a:t>
            </a:r>
          </a:p>
          <a:p>
            <a:r>
              <a:rPr lang="en-GB" sz="1200" dirty="0">
                <a:latin typeface="+mj-lt"/>
                <a:hlinkClick r:id="rId4"/>
              </a:rPr>
              <a:t>https://www.eduhk.hk/pesummerschool/Website2010/Doc/SumSchdemLessonPhi2010.pdf</a:t>
            </a:r>
            <a:r>
              <a:rPr lang="en-GB" sz="1200" dirty="0">
                <a:latin typeface="+mj-lt"/>
              </a:rPr>
              <a:t> </a:t>
            </a:r>
          </a:p>
          <a:p>
            <a:r>
              <a:rPr lang="en-GB" sz="1200" dirty="0">
                <a:latin typeface="+mj-lt"/>
              </a:rPr>
              <a:t>Demonstration of Reciprocal Teaching Style in teaching putting in golf for graded 4 students in 2009 by Mr. Chu Tsz Yat</a:t>
            </a:r>
          </a:p>
          <a:p>
            <a:r>
              <a:rPr lang="en-GB" sz="1200" dirty="0">
                <a:latin typeface="+mj-lt"/>
                <a:hlinkClick r:id="rId5"/>
              </a:rPr>
              <a:t>https://www.eduhk.hk/pesummerschool/Website2009/doc/LessonforAnalysis-Pri.pdf</a:t>
            </a:r>
            <a:r>
              <a:rPr lang="en-GB" sz="1200" dirty="0">
                <a:latin typeface="+mj-lt"/>
              </a:rPr>
              <a:t> </a:t>
            </a:r>
          </a:p>
          <a:p>
            <a:r>
              <a:rPr lang="en-GB" sz="1200" dirty="0">
                <a:latin typeface="+mj-lt"/>
              </a:rPr>
              <a:t>Demonstration of Guided Discovery in teaching passing in Basketball for graded 9 students in 2018 by Mr. Yim Wai Tak</a:t>
            </a:r>
          </a:p>
          <a:p>
            <a:r>
              <a:rPr lang="en-GB" sz="1200" dirty="0">
                <a:latin typeface="+mj-lt"/>
              </a:rPr>
              <a:t> </a:t>
            </a:r>
            <a:r>
              <a:rPr lang="en-GB" sz="1200" dirty="0">
                <a:latin typeface="+mj-lt"/>
                <a:hlinkClick r:id="rId6"/>
              </a:rPr>
              <a:t>https://www.eduhk.hk/pesummerschool/Doc/Lesson%20plan_Sec.pdf</a:t>
            </a:r>
            <a:r>
              <a:rPr lang="en-GB" sz="1200" dirty="0">
                <a:latin typeface="+mj-lt"/>
              </a:rPr>
              <a:t> </a:t>
            </a:r>
          </a:p>
          <a:p>
            <a:endParaRPr lang="en-GB" sz="1200" dirty="0">
              <a:latin typeface="+mj-lt"/>
            </a:endParaRPr>
          </a:p>
          <a:p>
            <a:endParaRPr lang="en-GB" sz="1200" dirty="0">
              <a:latin typeface="+mj-lt"/>
            </a:endParaRPr>
          </a:p>
          <a:p>
            <a:endParaRPr lang="en-GB" sz="1200" dirty="0">
              <a:latin typeface="+mj-lt"/>
            </a:endParaRPr>
          </a:p>
          <a:p>
            <a:endParaRPr lang="en-GB" sz="1200" dirty="0">
              <a:latin typeface="+mj-lt"/>
            </a:endParaRPr>
          </a:p>
        </p:txBody>
      </p:sp>
      <p:sp>
        <p:nvSpPr>
          <p:cNvPr id="5" name="Slide Number Placeholder 4">
            <a:extLst>
              <a:ext uri="{FF2B5EF4-FFF2-40B4-BE49-F238E27FC236}">
                <a16:creationId xmlns:a16="http://schemas.microsoft.com/office/drawing/2014/main" id="{373F284A-22C8-4C3D-9222-1C2AA5F522A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3198533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C13A-4045-45EA-B282-1CB3B44937A4}"/>
              </a:ext>
            </a:extLst>
          </p:cNvPr>
          <p:cNvSpPr>
            <a:spLocks noGrp="1"/>
          </p:cNvSpPr>
          <p:nvPr>
            <p:ph type="title"/>
          </p:nvPr>
        </p:nvSpPr>
        <p:spPr>
          <a:xfrm>
            <a:off x="550500" y="78646"/>
            <a:ext cx="6183453" cy="895825"/>
          </a:xfrm>
        </p:spPr>
        <p:txBody>
          <a:bodyPr/>
          <a:lstStyle/>
          <a:p>
            <a:r>
              <a:rPr lang="en-GB" sz="2800" b="1" dirty="0">
                <a:latin typeface="+mj-lt"/>
              </a:rPr>
              <a:t>Collaboration Action Research Examples with Local PE Teachers</a:t>
            </a:r>
            <a:endParaRPr lang="en-GB" sz="2800" b="1" dirty="0">
              <a:effectLst>
                <a:innerShdw blurRad="63500" dist="50800" dir="18900000">
                  <a:prstClr val="black">
                    <a:alpha val="50000"/>
                  </a:prstClr>
                </a:innerShdw>
              </a:effectLst>
              <a:latin typeface="+mj-lt"/>
            </a:endParaRPr>
          </a:p>
        </p:txBody>
      </p:sp>
      <p:sp>
        <p:nvSpPr>
          <p:cNvPr id="3" name="Text Placeholder 2">
            <a:extLst>
              <a:ext uri="{FF2B5EF4-FFF2-40B4-BE49-F238E27FC236}">
                <a16:creationId xmlns:a16="http://schemas.microsoft.com/office/drawing/2014/main" id="{509484B7-924E-42F9-A975-E19BEA384F2B}"/>
              </a:ext>
            </a:extLst>
          </p:cNvPr>
          <p:cNvSpPr>
            <a:spLocks noGrp="1"/>
          </p:cNvSpPr>
          <p:nvPr>
            <p:ph type="body" idx="1"/>
          </p:nvPr>
        </p:nvSpPr>
        <p:spPr>
          <a:xfrm>
            <a:off x="550500" y="974471"/>
            <a:ext cx="6417628" cy="4031368"/>
          </a:xfrm>
        </p:spPr>
        <p:txBody>
          <a:bodyPr/>
          <a:lstStyle/>
          <a:p>
            <a:endParaRPr lang="en-US" sz="1000" dirty="0">
              <a:latin typeface="+mj-lt"/>
            </a:endParaRPr>
          </a:p>
          <a:p>
            <a:r>
              <a:rPr lang="en-US" sz="1000" dirty="0">
                <a:latin typeface="+mj-lt"/>
              </a:rPr>
              <a:t>Mr. LAM Ho Yuen &amp; Dr. LI Chung (2009)</a:t>
            </a:r>
          </a:p>
          <a:p>
            <a:pPr marL="101600" indent="0">
              <a:buNone/>
            </a:pPr>
            <a:r>
              <a:rPr lang="en-US" sz="1000" dirty="0">
                <a:latin typeface="+mj-lt"/>
              </a:rPr>
              <a:t>Reciprocal teaching style in PE - An experience from Christian Alliance S.Y. Yeh Memorial Primary School</a:t>
            </a:r>
          </a:p>
          <a:p>
            <a:pPr marL="101600" indent="0">
              <a:buNone/>
            </a:pPr>
            <a:r>
              <a:rPr lang="en-GB" sz="1000" dirty="0">
                <a:latin typeface="+mj-lt"/>
                <a:hlinkClick r:id="rId2"/>
              </a:rPr>
              <a:t>https://www.eduhk.hk/pesummerschool/Website2009/doc/Seminar-P2.5.pdf</a:t>
            </a:r>
            <a:r>
              <a:rPr lang="en-GB" sz="1000" dirty="0">
                <a:latin typeface="+mj-lt"/>
              </a:rPr>
              <a:t> </a:t>
            </a:r>
          </a:p>
          <a:p>
            <a:endParaRPr lang="en-US" sz="1000" dirty="0">
              <a:latin typeface="+mj-lt"/>
            </a:endParaRPr>
          </a:p>
          <a:p>
            <a:r>
              <a:rPr lang="en-US" sz="1000" dirty="0">
                <a:latin typeface="+mj-lt"/>
              </a:rPr>
              <a:t>Mr. LI Chi Ming &amp; Dr. LI Chung (2009)</a:t>
            </a:r>
          </a:p>
          <a:p>
            <a:pPr marL="101600" indent="0">
              <a:buNone/>
            </a:pPr>
            <a:r>
              <a:rPr lang="en-US" sz="1000" dirty="0">
                <a:latin typeface="+mj-lt"/>
              </a:rPr>
              <a:t>Reciprocal teaching style in PE - An experience from Tin Shui Wai Government Secondary School</a:t>
            </a:r>
          </a:p>
          <a:p>
            <a:pPr marL="101600" indent="0">
              <a:buNone/>
            </a:pPr>
            <a:r>
              <a:rPr lang="en-GB" sz="1000" dirty="0">
                <a:latin typeface="+mj-lt"/>
                <a:hlinkClick r:id="rId3"/>
              </a:rPr>
              <a:t>https://www.eduhk.hk/pesummerschool/Website2009/doc/Seminar-S1.5.pdf</a:t>
            </a:r>
            <a:r>
              <a:rPr lang="en-GB" sz="1000" dirty="0">
                <a:latin typeface="+mj-lt"/>
              </a:rPr>
              <a:t> </a:t>
            </a:r>
          </a:p>
          <a:p>
            <a:endParaRPr lang="en-GB" sz="1000" dirty="0">
              <a:latin typeface="+mj-lt"/>
            </a:endParaRPr>
          </a:p>
          <a:p>
            <a:r>
              <a:rPr lang="en-US" sz="1000" dirty="0">
                <a:latin typeface="+mj-lt"/>
              </a:rPr>
              <a:t>Mr. Wong Tung Ming, Mr. LI Chi Ming and Dr. LI Chung (2010)</a:t>
            </a:r>
          </a:p>
          <a:p>
            <a:pPr marL="101600" indent="0">
              <a:buNone/>
            </a:pPr>
            <a:r>
              <a:rPr lang="en-US" sz="1000" dirty="0">
                <a:latin typeface="+mj-lt"/>
              </a:rPr>
              <a:t>Promoting all round development through reciprocal teaching - Experience of Tin Shui Wai Government Secondary School</a:t>
            </a:r>
          </a:p>
          <a:p>
            <a:pPr marL="101600" indent="0">
              <a:buNone/>
            </a:pPr>
            <a:r>
              <a:rPr lang="en-GB" sz="1000" dirty="0">
                <a:latin typeface="+mj-lt"/>
                <a:hlinkClick r:id="rId4"/>
              </a:rPr>
              <a:t>https://www.eduhk.hk/pesummerschool/Website2010/Doc/S1.4-ExperienceofTinShuiWaiGovtSecSch.pdf</a:t>
            </a:r>
            <a:r>
              <a:rPr lang="en-GB" sz="1000" dirty="0">
                <a:latin typeface="+mj-lt"/>
              </a:rPr>
              <a:t> </a:t>
            </a:r>
          </a:p>
          <a:p>
            <a:endParaRPr lang="en-US" sz="1000" dirty="0">
              <a:latin typeface="+mj-lt"/>
            </a:endParaRPr>
          </a:p>
          <a:p>
            <a:r>
              <a:rPr lang="en-US" sz="1000" dirty="0">
                <a:latin typeface="+mj-lt"/>
              </a:rPr>
              <a:t>Ms CHU Hoi-ying and Mr. KAM Wai Keung Kevin (2019)</a:t>
            </a:r>
            <a:endParaRPr lang="en-GB" sz="1000" dirty="0">
              <a:latin typeface="+mj-lt"/>
            </a:endParaRPr>
          </a:p>
          <a:p>
            <a:pPr marL="101600" indent="0">
              <a:buNone/>
            </a:pPr>
            <a:r>
              <a:rPr lang="en-US" sz="1000" dirty="0">
                <a:latin typeface="+mj-lt"/>
              </a:rPr>
              <a:t>Developing Student's Aesthetic Sensitivity and Active Lifestyle through Applying Blended Learning and Inclusive Style in Teaching Table Tennis</a:t>
            </a:r>
          </a:p>
          <a:p>
            <a:pPr marL="101600" indent="0">
              <a:buNone/>
            </a:pPr>
            <a:r>
              <a:rPr lang="en-US" sz="1000" dirty="0">
                <a:latin typeface="+mj-lt"/>
                <a:hlinkClick r:id="rId5"/>
              </a:rPr>
              <a:t>https://www.eduhk.hk/hkpetc/Website2019/Doc/PS3-A.pdf</a:t>
            </a:r>
            <a:r>
              <a:rPr lang="en-US" sz="1000" dirty="0">
                <a:latin typeface="+mj-lt"/>
              </a:rPr>
              <a:t> </a:t>
            </a:r>
          </a:p>
          <a:p>
            <a:endParaRPr lang="en-US" sz="1000" dirty="0">
              <a:latin typeface="+mj-lt"/>
            </a:endParaRPr>
          </a:p>
          <a:p>
            <a:r>
              <a:rPr lang="en-US" sz="1000" dirty="0">
                <a:latin typeface="+mj-lt"/>
              </a:rPr>
              <a:t>Mr PAU Sai-yin and Dr. LI Chung (2019)</a:t>
            </a:r>
            <a:endParaRPr lang="en-GB" sz="1000" dirty="0">
              <a:latin typeface="+mj-lt"/>
            </a:endParaRPr>
          </a:p>
          <a:p>
            <a:pPr marL="101600" indent="0">
              <a:buNone/>
            </a:pPr>
            <a:r>
              <a:rPr lang="en-US" sz="1000" dirty="0">
                <a:latin typeface="+mj-lt"/>
              </a:rPr>
              <a:t>Promoting Students’ Self-directed Learning through the Application of </a:t>
            </a:r>
            <a:r>
              <a:rPr lang="en-US" sz="1000" dirty="0" err="1">
                <a:latin typeface="+mj-lt"/>
              </a:rPr>
              <a:t>Mosston’s</a:t>
            </a:r>
            <a:r>
              <a:rPr lang="en-US" sz="1000" dirty="0">
                <a:latin typeface="+mj-lt"/>
              </a:rPr>
              <a:t> Self Check Teaching Style </a:t>
            </a:r>
          </a:p>
          <a:p>
            <a:pPr marL="101600" indent="0">
              <a:buNone/>
            </a:pPr>
            <a:r>
              <a:rPr lang="en-US" sz="1000" dirty="0">
                <a:latin typeface="+mj-lt"/>
                <a:hlinkClick r:id="rId6"/>
              </a:rPr>
              <a:t>https://www.eduhk.hk/hkpetc/Website2019/Doc/PS8-A.pdf</a:t>
            </a:r>
            <a:r>
              <a:rPr lang="en-US" sz="1000" dirty="0">
                <a:latin typeface="+mj-lt"/>
              </a:rPr>
              <a:t> </a:t>
            </a:r>
          </a:p>
        </p:txBody>
      </p:sp>
      <p:sp>
        <p:nvSpPr>
          <p:cNvPr id="5" name="Slide Number Placeholder 4">
            <a:extLst>
              <a:ext uri="{FF2B5EF4-FFF2-40B4-BE49-F238E27FC236}">
                <a16:creationId xmlns:a16="http://schemas.microsoft.com/office/drawing/2014/main" id="{373F284A-22C8-4C3D-9222-1C2AA5F522A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26</a:t>
            </a:fld>
            <a:endParaRPr lang="en"/>
          </a:p>
        </p:txBody>
      </p:sp>
    </p:spTree>
    <p:extLst>
      <p:ext uri="{BB962C8B-B14F-4D97-AF65-F5344CB8AC3E}">
        <p14:creationId xmlns:p14="http://schemas.microsoft.com/office/powerpoint/2010/main" val="880005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4"/>
          <p:cNvSpPr txBox="1">
            <a:spLocks noGrp="1"/>
          </p:cNvSpPr>
          <p:nvPr>
            <p:ph type="title"/>
          </p:nvPr>
        </p:nvSpPr>
        <p:spPr>
          <a:xfrm>
            <a:off x="-181547" y="3512322"/>
            <a:ext cx="4753547" cy="915009"/>
          </a:xfrm>
          <a:prstGeom prst="rect">
            <a:avLst/>
          </a:prstGeom>
        </p:spPr>
        <p:txBody>
          <a:bodyPr spcFirstLastPara="1" wrap="square" lIns="0" tIns="0" rIns="0" bIns="0" anchor="b" anchorCtr="0">
            <a:noAutofit/>
          </a:bodyPr>
          <a:lstStyle/>
          <a:p>
            <a:pPr lvl="0" algn="r"/>
            <a:r>
              <a:rPr lang="en-US" sz="2000" b="1" dirty="0"/>
              <a:t>Kam Wai Keung Kevin</a:t>
            </a:r>
            <a:br>
              <a:rPr lang="en-US" sz="2000" b="1" dirty="0"/>
            </a:br>
            <a:r>
              <a:rPr lang="en-US" sz="1400" dirty="0"/>
              <a:t>Senior Lecturer, Department of Health and Physical Education (HPE)</a:t>
            </a:r>
            <a:br>
              <a:rPr lang="en-US" sz="1400" dirty="0"/>
            </a:br>
            <a:r>
              <a:rPr lang="en-US" sz="1400" dirty="0"/>
              <a:t>Director, School Partnership and Field Experience </a:t>
            </a:r>
            <a:br>
              <a:rPr lang="en-US" sz="1400" dirty="0"/>
            </a:br>
            <a:r>
              <a:rPr lang="en-US" sz="1400" dirty="0"/>
              <a:t>The Education University of Hong Kong</a:t>
            </a:r>
          </a:p>
        </p:txBody>
      </p:sp>
      <p:sp>
        <p:nvSpPr>
          <p:cNvPr id="147" name="Google Shape;147;p14"/>
          <p:cNvSpPr txBox="1">
            <a:spLocks noGrp="1"/>
          </p:cNvSpPr>
          <p:nvPr>
            <p:ph type="sldNum" idx="12"/>
          </p:nvPr>
        </p:nvSpPr>
        <p:spPr>
          <a:xfrm>
            <a:off x="8346250" y="4688650"/>
            <a:ext cx="569100" cy="454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27</a:t>
            </a:fld>
            <a:endParaRPr/>
          </a:p>
        </p:txBody>
      </p:sp>
      <p:pic>
        <p:nvPicPr>
          <p:cNvPr id="148" name="Google Shape;148;p14"/>
          <p:cNvPicPr preferRelativeResize="0"/>
          <p:nvPr/>
        </p:nvPicPr>
        <p:blipFill>
          <a:blip r:embed="rId3"/>
          <a:stretch>
            <a:fillRect/>
          </a:stretch>
        </p:blipFill>
        <p:spPr>
          <a:xfrm>
            <a:off x="4726440" y="581274"/>
            <a:ext cx="4084135" cy="3980952"/>
          </a:xfrm>
          <a:custGeom>
            <a:avLst/>
            <a:gdLst/>
            <a:ahLst/>
            <a:cxnLst/>
            <a:rect l="l" t="t" r="r" b="b"/>
            <a:pathLst>
              <a:path w="21600" h="21600" extrusionOk="0">
                <a:moveTo>
                  <a:pt x="7264" y="0"/>
                </a:moveTo>
                <a:lnTo>
                  <a:pt x="7264" y="4855"/>
                </a:lnTo>
                <a:lnTo>
                  <a:pt x="16434" y="3451"/>
                </a:lnTo>
                <a:lnTo>
                  <a:pt x="16434" y="0"/>
                </a:lnTo>
                <a:lnTo>
                  <a:pt x="7264" y="0"/>
                </a:lnTo>
                <a:close/>
                <a:moveTo>
                  <a:pt x="17165" y="0"/>
                </a:moveTo>
                <a:lnTo>
                  <a:pt x="17165" y="1328"/>
                </a:lnTo>
                <a:lnTo>
                  <a:pt x="21600" y="649"/>
                </a:lnTo>
                <a:lnTo>
                  <a:pt x="21600" y="0"/>
                </a:lnTo>
                <a:lnTo>
                  <a:pt x="17165" y="0"/>
                </a:lnTo>
                <a:close/>
                <a:moveTo>
                  <a:pt x="21600" y="1261"/>
                </a:moveTo>
                <a:lnTo>
                  <a:pt x="17165" y="1940"/>
                </a:lnTo>
                <a:lnTo>
                  <a:pt x="17165" y="13789"/>
                </a:lnTo>
                <a:lnTo>
                  <a:pt x="21600" y="13110"/>
                </a:lnTo>
                <a:lnTo>
                  <a:pt x="21600" y="1261"/>
                </a:lnTo>
                <a:close/>
                <a:moveTo>
                  <a:pt x="6534" y="2532"/>
                </a:moveTo>
                <a:lnTo>
                  <a:pt x="0" y="3534"/>
                </a:lnTo>
                <a:lnTo>
                  <a:pt x="0" y="11449"/>
                </a:lnTo>
                <a:lnTo>
                  <a:pt x="6534" y="10449"/>
                </a:lnTo>
                <a:lnTo>
                  <a:pt x="6534" y="2532"/>
                </a:lnTo>
                <a:close/>
                <a:moveTo>
                  <a:pt x="16434" y="4110"/>
                </a:moveTo>
                <a:lnTo>
                  <a:pt x="7264" y="5514"/>
                </a:lnTo>
                <a:lnTo>
                  <a:pt x="7264" y="21600"/>
                </a:lnTo>
                <a:lnTo>
                  <a:pt x="16434" y="21600"/>
                </a:lnTo>
                <a:lnTo>
                  <a:pt x="16434" y="4110"/>
                </a:lnTo>
                <a:close/>
                <a:moveTo>
                  <a:pt x="6534" y="11069"/>
                </a:moveTo>
                <a:lnTo>
                  <a:pt x="0" y="12069"/>
                </a:lnTo>
                <a:lnTo>
                  <a:pt x="0" y="21600"/>
                </a:lnTo>
                <a:lnTo>
                  <a:pt x="6534" y="21600"/>
                </a:lnTo>
                <a:lnTo>
                  <a:pt x="6534" y="11069"/>
                </a:lnTo>
                <a:close/>
                <a:moveTo>
                  <a:pt x="21600" y="13722"/>
                </a:moveTo>
                <a:lnTo>
                  <a:pt x="17165" y="14401"/>
                </a:lnTo>
                <a:lnTo>
                  <a:pt x="17165" y="18629"/>
                </a:lnTo>
                <a:lnTo>
                  <a:pt x="21600" y="17950"/>
                </a:lnTo>
                <a:lnTo>
                  <a:pt x="21600" y="13722"/>
                </a:lnTo>
                <a:close/>
              </a:path>
            </a:pathLst>
          </a:custGeom>
          <a:noFill/>
          <a:ln>
            <a:noFill/>
          </a:ln>
        </p:spPr>
      </p:pic>
    </p:spTree>
    <p:extLst>
      <p:ext uri="{BB962C8B-B14F-4D97-AF65-F5344CB8AC3E}">
        <p14:creationId xmlns:p14="http://schemas.microsoft.com/office/powerpoint/2010/main" val="1856684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15F72E7-9F7F-45FD-AFD7-EB74247A5F6D}"/>
              </a:ext>
            </a:extLst>
          </p:cNvPr>
          <p:cNvGraphicFramePr/>
          <p:nvPr>
            <p:extLst>
              <p:ext uri="{D42A27DB-BD31-4B8C-83A1-F6EECF244321}">
                <p14:modId xmlns:p14="http://schemas.microsoft.com/office/powerpoint/2010/main" val="642289886"/>
              </p:ext>
            </p:extLst>
          </p:nvPr>
        </p:nvGraphicFramePr>
        <p:xfrm>
          <a:off x="1331640" y="789552"/>
          <a:ext cx="5508612" cy="3630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219" name="Rectangle 5">
            <a:extLst>
              <a:ext uri="{FF2B5EF4-FFF2-40B4-BE49-F238E27FC236}">
                <a16:creationId xmlns:a16="http://schemas.microsoft.com/office/drawing/2014/main" id="{1F51964C-1284-41E5-9046-9A9DFA38187C}"/>
              </a:ext>
            </a:extLst>
          </p:cNvPr>
          <p:cNvSpPr>
            <a:spLocks noChangeArrowheads="1"/>
          </p:cNvSpPr>
          <p:nvPr/>
        </p:nvSpPr>
        <p:spPr bwMode="auto">
          <a:xfrm>
            <a:off x="2483644" y="4677966"/>
            <a:ext cx="3292889" cy="38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0000"/>
              <a:buFont typeface="Arial" panose="020B0604020202020204" pitchFamily="34" charset="0"/>
              <a:buChar char="•"/>
              <a:defRPr sz="3200">
                <a:solidFill>
                  <a:schemeClr val="bg2"/>
                </a:solidFill>
                <a:latin typeface="Calibri" panose="020F0502020204030204" pitchFamily="34" charset="0"/>
                <a:cs typeface="Segoe UI" panose="020B0502040204020203" pitchFamily="34" charset="0"/>
              </a:defRPr>
            </a:lvl1pPr>
            <a:lvl2pPr marL="742950" indent="-285750">
              <a:spcBef>
                <a:spcPct val="20000"/>
              </a:spcBef>
              <a:buClr>
                <a:schemeClr val="bg2"/>
              </a:buClr>
              <a:buSzPct val="70000"/>
              <a:buFont typeface="Arial" panose="020B0604020202020204" pitchFamily="34" charset="0"/>
              <a:buChar char="•"/>
              <a:defRPr sz="2800">
                <a:solidFill>
                  <a:schemeClr val="bg2"/>
                </a:solidFill>
                <a:latin typeface="Calibri" panose="020F0502020204030204" pitchFamily="34" charset="0"/>
                <a:cs typeface="Segoe UI" panose="020B0502040204020203" pitchFamily="34" charset="0"/>
              </a:defRPr>
            </a:lvl2pPr>
            <a:lvl3pPr marL="1143000" indent="-228600">
              <a:spcBef>
                <a:spcPct val="20000"/>
              </a:spcBef>
              <a:buClr>
                <a:schemeClr val="bg2"/>
              </a:buClr>
              <a:buSzPct val="70000"/>
              <a:buFont typeface="Arial" panose="020B0604020202020204" pitchFamily="34" charset="0"/>
              <a:buChar char="•"/>
              <a:defRPr sz="2400">
                <a:solidFill>
                  <a:schemeClr val="bg2"/>
                </a:solidFill>
                <a:latin typeface="Calibri" panose="020F0502020204030204" pitchFamily="34" charset="0"/>
                <a:cs typeface="Segoe UI" panose="020B0502040204020203" pitchFamily="34" charset="0"/>
              </a:defRPr>
            </a:lvl3pPr>
            <a:lvl4pPr marL="16002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4pPr>
            <a:lvl5pPr marL="20574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5pPr>
            <a:lvl6pPr marL="25146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6pPr>
            <a:lvl7pPr marL="29718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7pPr>
            <a:lvl8pPr marL="34290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8pPr>
            <a:lvl9pPr marL="38862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9pPr>
          </a:lstStyle>
          <a:p>
            <a:pPr eaLnBrk="1" hangingPunct="1">
              <a:spcBef>
                <a:spcPct val="0"/>
              </a:spcBef>
              <a:buClrTx/>
              <a:buSzTx/>
              <a:buFontTx/>
              <a:buNone/>
            </a:pPr>
            <a:r>
              <a:rPr lang="en-US" altLang="zh-TW" sz="1875">
                <a:sym typeface="Wingdings" panose="05000000000000000000" pitchFamily="2" charset="2"/>
              </a:rPr>
              <a:t>Education Reform</a:t>
            </a:r>
            <a:r>
              <a:rPr lang="en-US" altLang="zh-TW" sz="1875"/>
              <a:t> in Hong Kong</a:t>
            </a:r>
            <a:endParaRPr lang="zh-TW" altLang="en-US" sz="1875"/>
          </a:p>
        </p:txBody>
      </p:sp>
      <p:sp>
        <p:nvSpPr>
          <p:cNvPr id="7" name="Down Arrow 6">
            <a:extLst>
              <a:ext uri="{FF2B5EF4-FFF2-40B4-BE49-F238E27FC236}">
                <a16:creationId xmlns:a16="http://schemas.microsoft.com/office/drawing/2014/main" id="{9501A0F3-0A82-43AE-BAF5-4FF0C6CDCC36}"/>
              </a:ext>
            </a:extLst>
          </p:cNvPr>
          <p:cNvSpPr/>
          <p:nvPr/>
        </p:nvSpPr>
        <p:spPr>
          <a:xfrm>
            <a:off x="3815953" y="4299348"/>
            <a:ext cx="566738" cy="363140"/>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9221" name="Title 1">
            <a:extLst>
              <a:ext uri="{FF2B5EF4-FFF2-40B4-BE49-F238E27FC236}">
                <a16:creationId xmlns:a16="http://schemas.microsoft.com/office/drawing/2014/main" id="{0A76A0AA-2F23-4C68-B307-DCEA2683AC5E}"/>
              </a:ext>
            </a:extLst>
          </p:cNvPr>
          <p:cNvSpPr>
            <a:spLocks noGrp="1"/>
          </p:cNvSpPr>
          <p:nvPr>
            <p:ph type="title"/>
          </p:nvPr>
        </p:nvSpPr>
        <p:spPr>
          <a:xfrm>
            <a:off x="1491854" y="33338"/>
            <a:ext cx="6172200" cy="810816"/>
          </a:xfrm>
        </p:spPr>
        <p:txBody>
          <a:bodyPr/>
          <a:lstStyle/>
          <a:p>
            <a:pPr eaLnBrk="1" hangingPunct="1"/>
            <a:r>
              <a:rPr lang="en-US" altLang="zh-TW" sz="2400" dirty="0"/>
              <a:t>World wide education reform movement followed by Hong Kong at the late 20thC </a:t>
            </a:r>
            <a:endParaRPr lang="zh-TW" altLang="en-US" sz="2400" dirty="0"/>
          </a:p>
        </p:txBody>
      </p:sp>
      <p:sp>
        <p:nvSpPr>
          <p:cNvPr id="9" name="Line Callout 2 8">
            <a:extLst>
              <a:ext uri="{FF2B5EF4-FFF2-40B4-BE49-F238E27FC236}">
                <a16:creationId xmlns:a16="http://schemas.microsoft.com/office/drawing/2014/main" id="{FF8E477A-6EC4-465B-8992-5F978631DC67}"/>
              </a:ext>
            </a:extLst>
          </p:cNvPr>
          <p:cNvSpPr/>
          <p:nvPr/>
        </p:nvSpPr>
        <p:spPr>
          <a:xfrm>
            <a:off x="5489973" y="2571750"/>
            <a:ext cx="2268140" cy="1134666"/>
          </a:xfrm>
          <a:prstGeom prst="borderCallout2">
            <a:avLst>
              <a:gd name="adj1" fmla="val 18750"/>
              <a:gd name="adj2" fmla="val -8333"/>
              <a:gd name="adj3" fmla="val 18750"/>
              <a:gd name="adj4" fmla="val -16667"/>
              <a:gd name="adj5" fmla="val 4999"/>
              <a:gd name="adj6" fmla="val -3404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1">
              <a:lnSpc>
                <a:spcPct val="120000"/>
              </a:lnSpc>
              <a:buFont typeface="Arial" pitchFamily="34" charset="0"/>
              <a:buChar char="•"/>
              <a:defRPr/>
            </a:pPr>
            <a:r>
              <a:rPr lang="en-US" altLang="zh-TW" sz="1500" dirty="0"/>
              <a:t> Globalization</a:t>
            </a:r>
          </a:p>
          <a:p>
            <a:pPr lvl="1">
              <a:lnSpc>
                <a:spcPct val="120000"/>
              </a:lnSpc>
              <a:buFont typeface="Arial" pitchFamily="34" charset="0"/>
              <a:buChar char="•"/>
              <a:defRPr/>
            </a:pPr>
            <a:r>
              <a:rPr lang="en-US" altLang="zh-TW" sz="1500" dirty="0"/>
              <a:t> Knowledge explosion, ownership and acquisition</a:t>
            </a:r>
          </a:p>
        </p:txBody>
      </p:sp>
      <p:sp>
        <p:nvSpPr>
          <p:cNvPr id="10" name="Line Callout 2 9">
            <a:extLst>
              <a:ext uri="{FF2B5EF4-FFF2-40B4-BE49-F238E27FC236}">
                <a16:creationId xmlns:a16="http://schemas.microsoft.com/office/drawing/2014/main" id="{50E95AB0-6A28-4581-9118-DC5E7E97F53B}"/>
              </a:ext>
            </a:extLst>
          </p:cNvPr>
          <p:cNvSpPr/>
          <p:nvPr/>
        </p:nvSpPr>
        <p:spPr>
          <a:xfrm>
            <a:off x="5868591" y="844153"/>
            <a:ext cx="2051447" cy="1565672"/>
          </a:xfrm>
          <a:prstGeom prst="borderCallout2">
            <a:avLst>
              <a:gd name="adj1" fmla="val 18750"/>
              <a:gd name="adj2" fmla="val -8333"/>
              <a:gd name="adj3" fmla="val 18750"/>
              <a:gd name="adj4" fmla="val -16667"/>
              <a:gd name="adj5" fmla="val 44990"/>
              <a:gd name="adj6" fmla="val -4092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1">
              <a:lnSpc>
                <a:spcPct val="120000"/>
              </a:lnSpc>
              <a:buFont typeface="Arial" pitchFamily="34" charset="0"/>
              <a:buChar char="•"/>
              <a:defRPr/>
            </a:pPr>
            <a:r>
              <a:rPr lang="en-US" altLang="zh-TW" sz="1050" dirty="0"/>
              <a:t>Demand for democracy</a:t>
            </a:r>
          </a:p>
          <a:p>
            <a:pPr lvl="1">
              <a:lnSpc>
                <a:spcPct val="120000"/>
              </a:lnSpc>
              <a:buFont typeface="Arial" pitchFamily="34" charset="0"/>
              <a:buChar char="•"/>
              <a:defRPr/>
            </a:pPr>
            <a:r>
              <a:rPr lang="en-US" altLang="zh-TW" sz="1050" dirty="0"/>
              <a:t>Equality, equity</a:t>
            </a:r>
          </a:p>
          <a:p>
            <a:pPr lvl="1">
              <a:lnSpc>
                <a:spcPct val="120000"/>
              </a:lnSpc>
              <a:buFont typeface="Arial" pitchFamily="34" charset="0"/>
              <a:buChar char="•"/>
              <a:defRPr/>
            </a:pPr>
            <a:r>
              <a:rPr lang="en-US" altLang="zh-TW" sz="1050" dirty="0"/>
              <a:t>Right to </a:t>
            </a:r>
            <a:r>
              <a:rPr lang="en-US" altLang="zh-TW" sz="1500" dirty="0"/>
              <a:t>participate</a:t>
            </a:r>
          </a:p>
          <a:p>
            <a:pPr lvl="1">
              <a:lnSpc>
                <a:spcPct val="120000"/>
              </a:lnSpc>
              <a:buFont typeface="Arial" pitchFamily="34" charset="0"/>
              <a:buChar char="•"/>
              <a:defRPr/>
            </a:pPr>
            <a:r>
              <a:rPr lang="en-US" altLang="zh-TW" sz="1050" dirty="0"/>
              <a:t>Right to know</a:t>
            </a:r>
          </a:p>
          <a:p>
            <a:pPr lvl="1">
              <a:lnSpc>
                <a:spcPct val="120000"/>
              </a:lnSpc>
              <a:buFont typeface="Arial" pitchFamily="34" charset="0"/>
              <a:buChar char="•"/>
              <a:defRPr/>
            </a:pPr>
            <a:r>
              <a:rPr lang="en-US" altLang="zh-TW" sz="1050" dirty="0"/>
              <a:t>Right to decide</a:t>
            </a:r>
            <a:endParaRPr lang="zh-TW" altLang="en-US" sz="1050" dirty="0"/>
          </a:p>
        </p:txBody>
      </p:sp>
      <p:sp>
        <p:nvSpPr>
          <p:cNvPr id="11" name="Line Callout 2 10">
            <a:extLst>
              <a:ext uri="{FF2B5EF4-FFF2-40B4-BE49-F238E27FC236}">
                <a16:creationId xmlns:a16="http://schemas.microsoft.com/office/drawing/2014/main" id="{8EA8F7B0-3A09-43F1-9FF4-30B8C705CD67}"/>
              </a:ext>
            </a:extLst>
          </p:cNvPr>
          <p:cNvSpPr/>
          <p:nvPr/>
        </p:nvSpPr>
        <p:spPr>
          <a:xfrm>
            <a:off x="1143000" y="1924050"/>
            <a:ext cx="1701404" cy="2268141"/>
          </a:xfrm>
          <a:prstGeom prst="borderCallout2">
            <a:avLst>
              <a:gd name="adj1" fmla="val 16345"/>
              <a:gd name="adj2" fmla="val 99413"/>
              <a:gd name="adj3" fmla="val 16495"/>
              <a:gd name="adj4" fmla="val 109491"/>
              <a:gd name="adj5" fmla="val 11648"/>
              <a:gd name="adj6" fmla="val 11912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1">
              <a:lnSpc>
                <a:spcPct val="120000"/>
              </a:lnSpc>
              <a:buFont typeface="Arial" pitchFamily="34" charset="0"/>
              <a:buChar char="•"/>
              <a:defRPr/>
            </a:pPr>
            <a:r>
              <a:rPr lang="en-US" altLang="zh-TW" sz="1500" dirty="0"/>
              <a:t>Depression</a:t>
            </a:r>
          </a:p>
          <a:p>
            <a:pPr lvl="1">
              <a:lnSpc>
                <a:spcPct val="120000"/>
              </a:lnSpc>
              <a:buFont typeface="Arial" pitchFamily="34" charset="0"/>
              <a:buChar char="•"/>
              <a:defRPr/>
            </a:pPr>
            <a:r>
              <a:rPr lang="en-US" altLang="zh-TW" sz="1500" dirty="0"/>
              <a:t>Less job opportunity</a:t>
            </a:r>
          </a:p>
          <a:p>
            <a:pPr lvl="1">
              <a:lnSpc>
                <a:spcPct val="120000"/>
              </a:lnSpc>
              <a:buFont typeface="Arial" pitchFamily="34" charset="0"/>
              <a:buChar char="•"/>
              <a:defRPr/>
            </a:pPr>
            <a:r>
              <a:rPr lang="en-US" altLang="zh-TW" sz="1500" dirty="0"/>
              <a:t>Changing jobs</a:t>
            </a:r>
          </a:p>
          <a:p>
            <a:pPr lvl="1">
              <a:lnSpc>
                <a:spcPct val="120000"/>
              </a:lnSpc>
              <a:buFont typeface="Arial" pitchFamily="34" charset="0"/>
              <a:buChar char="•"/>
              <a:defRPr/>
            </a:pPr>
            <a:r>
              <a:rPr lang="en-US" altLang="zh-TW" sz="1500" dirty="0"/>
              <a:t>Contract terms</a:t>
            </a:r>
          </a:p>
          <a:p>
            <a:pPr lvl="1">
              <a:lnSpc>
                <a:spcPct val="120000"/>
              </a:lnSpc>
              <a:buFont typeface="Arial" pitchFamily="34" charset="0"/>
              <a:buChar char="•"/>
              <a:defRPr/>
            </a:pPr>
            <a:r>
              <a:rPr lang="en-US" altLang="zh-TW" sz="1500" dirty="0"/>
              <a:t>Uncertainty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41388425-4730-4F23-AC87-B0D417800302}"/>
              </a:ext>
            </a:extLst>
          </p:cNvPr>
          <p:cNvGraphicFramePr/>
          <p:nvPr/>
        </p:nvGraphicFramePr>
        <p:xfrm>
          <a:off x="1331640" y="951570"/>
          <a:ext cx="4706007" cy="3670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267" name="Rectangle 3">
            <a:extLst>
              <a:ext uri="{FF2B5EF4-FFF2-40B4-BE49-F238E27FC236}">
                <a16:creationId xmlns:a16="http://schemas.microsoft.com/office/drawing/2014/main" id="{F579FBA3-F8E9-4A4D-B16D-CC6DE2005899}"/>
              </a:ext>
            </a:extLst>
          </p:cNvPr>
          <p:cNvSpPr>
            <a:spLocks noChangeArrowheads="1"/>
          </p:cNvSpPr>
          <p:nvPr/>
        </p:nvSpPr>
        <p:spPr bwMode="auto">
          <a:xfrm>
            <a:off x="3275410" y="4624387"/>
            <a:ext cx="282962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0000"/>
              <a:buFont typeface="Arial" panose="020B0604020202020204" pitchFamily="34" charset="0"/>
              <a:buChar char="•"/>
              <a:defRPr sz="3200">
                <a:solidFill>
                  <a:schemeClr val="bg2"/>
                </a:solidFill>
                <a:latin typeface="Calibri" panose="020F0502020204030204" pitchFamily="34" charset="0"/>
                <a:cs typeface="Segoe UI" panose="020B0502040204020203" pitchFamily="34" charset="0"/>
              </a:defRPr>
            </a:lvl1pPr>
            <a:lvl2pPr marL="742950" indent="-285750">
              <a:spcBef>
                <a:spcPct val="20000"/>
              </a:spcBef>
              <a:buClr>
                <a:schemeClr val="bg2"/>
              </a:buClr>
              <a:buSzPct val="70000"/>
              <a:buFont typeface="Arial" panose="020B0604020202020204" pitchFamily="34" charset="0"/>
              <a:buChar char="•"/>
              <a:defRPr sz="2800">
                <a:solidFill>
                  <a:schemeClr val="bg2"/>
                </a:solidFill>
                <a:latin typeface="Calibri" panose="020F0502020204030204" pitchFamily="34" charset="0"/>
                <a:cs typeface="Segoe UI" panose="020B0502040204020203" pitchFamily="34" charset="0"/>
              </a:defRPr>
            </a:lvl2pPr>
            <a:lvl3pPr marL="1143000" indent="-228600">
              <a:spcBef>
                <a:spcPct val="20000"/>
              </a:spcBef>
              <a:buClr>
                <a:schemeClr val="bg2"/>
              </a:buClr>
              <a:buSzPct val="70000"/>
              <a:buFont typeface="Arial" panose="020B0604020202020204" pitchFamily="34" charset="0"/>
              <a:buChar char="•"/>
              <a:defRPr sz="2400">
                <a:solidFill>
                  <a:schemeClr val="bg2"/>
                </a:solidFill>
                <a:latin typeface="Calibri" panose="020F0502020204030204" pitchFamily="34" charset="0"/>
                <a:cs typeface="Segoe UI" panose="020B0502040204020203" pitchFamily="34" charset="0"/>
              </a:defRPr>
            </a:lvl3pPr>
            <a:lvl4pPr marL="16002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4pPr>
            <a:lvl5pPr marL="20574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5pPr>
            <a:lvl6pPr marL="25146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6pPr>
            <a:lvl7pPr marL="29718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7pPr>
            <a:lvl8pPr marL="34290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8pPr>
            <a:lvl9pPr marL="38862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9pPr>
          </a:lstStyle>
          <a:p>
            <a:pPr eaLnBrk="1" hangingPunct="1">
              <a:spcBef>
                <a:spcPct val="0"/>
              </a:spcBef>
              <a:buClrTx/>
              <a:buSzTx/>
              <a:buFontTx/>
              <a:buNone/>
            </a:pPr>
            <a:r>
              <a:rPr lang="en-US" altLang="zh-TW" sz="1350"/>
              <a:t> (Education Manpower Bureau, 1999)</a:t>
            </a:r>
            <a:endParaRPr lang="zh-TW" altLang="en-US" sz="1350"/>
          </a:p>
        </p:txBody>
      </p:sp>
      <p:sp>
        <p:nvSpPr>
          <p:cNvPr id="11268" name="Rectangle 4">
            <a:extLst>
              <a:ext uri="{FF2B5EF4-FFF2-40B4-BE49-F238E27FC236}">
                <a16:creationId xmlns:a16="http://schemas.microsoft.com/office/drawing/2014/main" id="{D64505A8-85B9-4069-9913-C04DD9835677}"/>
              </a:ext>
            </a:extLst>
          </p:cNvPr>
          <p:cNvSpPr>
            <a:spLocks noChangeArrowheads="1"/>
          </p:cNvSpPr>
          <p:nvPr/>
        </p:nvSpPr>
        <p:spPr bwMode="auto">
          <a:xfrm>
            <a:off x="2195513" y="195262"/>
            <a:ext cx="51851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Arial" panose="020B0604020202020204" pitchFamily="34" charset="0"/>
              <a:buChar char="•"/>
              <a:defRPr sz="3200">
                <a:solidFill>
                  <a:schemeClr val="bg2"/>
                </a:solidFill>
                <a:latin typeface="Calibri" panose="020F0502020204030204" pitchFamily="34" charset="0"/>
                <a:cs typeface="Segoe UI" panose="020B0502040204020203" pitchFamily="34" charset="0"/>
              </a:defRPr>
            </a:lvl1pPr>
            <a:lvl2pPr marL="742950" indent="-285750">
              <a:spcBef>
                <a:spcPct val="20000"/>
              </a:spcBef>
              <a:buClr>
                <a:schemeClr val="bg2"/>
              </a:buClr>
              <a:buSzPct val="70000"/>
              <a:buFont typeface="Arial" panose="020B0604020202020204" pitchFamily="34" charset="0"/>
              <a:buChar char="•"/>
              <a:defRPr sz="2800">
                <a:solidFill>
                  <a:schemeClr val="bg2"/>
                </a:solidFill>
                <a:latin typeface="Calibri" panose="020F0502020204030204" pitchFamily="34" charset="0"/>
                <a:cs typeface="Segoe UI" panose="020B0502040204020203" pitchFamily="34" charset="0"/>
              </a:defRPr>
            </a:lvl2pPr>
            <a:lvl3pPr marL="1143000" indent="-228600">
              <a:spcBef>
                <a:spcPct val="20000"/>
              </a:spcBef>
              <a:buClr>
                <a:schemeClr val="bg2"/>
              </a:buClr>
              <a:buSzPct val="70000"/>
              <a:buFont typeface="Arial" panose="020B0604020202020204" pitchFamily="34" charset="0"/>
              <a:buChar char="•"/>
              <a:defRPr sz="2400">
                <a:solidFill>
                  <a:schemeClr val="bg2"/>
                </a:solidFill>
                <a:latin typeface="Calibri" panose="020F0502020204030204" pitchFamily="34" charset="0"/>
                <a:cs typeface="Segoe UI" panose="020B0502040204020203" pitchFamily="34" charset="0"/>
              </a:defRPr>
            </a:lvl3pPr>
            <a:lvl4pPr marL="16002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4pPr>
            <a:lvl5pPr marL="20574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5pPr>
            <a:lvl6pPr marL="25146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6pPr>
            <a:lvl7pPr marL="29718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7pPr>
            <a:lvl8pPr marL="34290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8pPr>
            <a:lvl9pPr marL="38862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9pPr>
          </a:lstStyle>
          <a:p>
            <a:pPr eaLnBrk="1" hangingPunct="1">
              <a:spcBef>
                <a:spcPct val="0"/>
              </a:spcBef>
              <a:buClrTx/>
              <a:buSzTx/>
              <a:buFontTx/>
              <a:buNone/>
            </a:pPr>
            <a:r>
              <a:rPr lang="en-US" altLang="zh-TW" sz="3000"/>
              <a:t>Education Reform</a:t>
            </a:r>
            <a:endParaRPr lang="zh-TW" altLang="en-US" sz="3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graphicEl>
                                              <a:dgm id="{89EE745E-4D19-4A19-828C-8ECB97199D74}"/>
                                            </p:graphicEl>
                                          </p:spTgt>
                                        </p:tgtEl>
                                        <p:attrNameLst>
                                          <p:attrName>style.visibility</p:attrName>
                                        </p:attrNameLst>
                                      </p:cBhvr>
                                      <p:to>
                                        <p:strVal val="visible"/>
                                      </p:to>
                                    </p:set>
                                    <p:animEffect transition="in" filter="fade">
                                      <p:cBhvr>
                                        <p:cTn id="7" dur="500"/>
                                        <p:tgtEl>
                                          <p:spTgt spid="3">
                                            <p:graphicEl>
                                              <a:dgm id="{89EE745E-4D19-4A19-828C-8ECB97199D74}"/>
                                            </p:graphicEl>
                                          </p:spTgt>
                                        </p:tgtEl>
                                      </p:cBhvr>
                                    </p:animEffect>
                                    <p:anim calcmode="lin" valueType="num">
                                      <p:cBhvr>
                                        <p:cTn id="8" dur="500" fill="hold"/>
                                        <p:tgtEl>
                                          <p:spTgt spid="3">
                                            <p:graphicEl>
                                              <a:dgm id="{89EE745E-4D19-4A19-828C-8ECB97199D74}"/>
                                            </p:graphicEl>
                                          </p:spTgt>
                                        </p:tgtEl>
                                        <p:attrNameLst>
                                          <p:attrName>ppt_x</p:attrName>
                                        </p:attrNameLst>
                                      </p:cBhvr>
                                      <p:tavLst>
                                        <p:tav tm="0">
                                          <p:val>
                                            <p:strVal val="#ppt_x"/>
                                          </p:val>
                                        </p:tav>
                                        <p:tav tm="100000">
                                          <p:val>
                                            <p:strVal val="#ppt_x"/>
                                          </p:val>
                                        </p:tav>
                                      </p:tavLst>
                                    </p:anim>
                                    <p:anim calcmode="lin" valueType="num">
                                      <p:cBhvr>
                                        <p:cTn id="9" dur="500" fill="hold"/>
                                        <p:tgtEl>
                                          <p:spTgt spid="3">
                                            <p:graphicEl>
                                              <a:dgm id="{89EE745E-4D19-4A19-828C-8ECB97199D74}"/>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3">
                                            <p:graphicEl>
                                              <a:dgm id="{F3E58774-D024-45B7-BC3E-5514F18F310B}"/>
                                            </p:graphicEl>
                                          </p:spTgt>
                                        </p:tgtEl>
                                        <p:attrNameLst>
                                          <p:attrName>style.visibility</p:attrName>
                                        </p:attrNameLst>
                                      </p:cBhvr>
                                      <p:to>
                                        <p:strVal val="visible"/>
                                      </p:to>
                                    </p:set>
                                    <p:anim calcmode="lin" valueType="num">
                                      <p:cBhvr>
                                        <p:cTn id="13" dur="1000" fill="hold"/>
                                        <p:tgtEl>
                                          <p:spTgt spid="3">
                                            <p:graphicEl>
                                              <a:dgm id="{F3E58774-D024-45B7-BC3E-5514F18F310B}"/>
                                            </p:graphicEl>
                                          </p:spTgt>
                                        </p:tgtEl>
                                        <p:attrNameLst>
                                          <p:attrName>ppt_x</p:attrName>
                                        </p:attrNameLst>
                                      </p:cBhvr>
                                      <p:tavLst>
                                        <p:tav tm="0">
                                          <p:val>
                                            <p:strVal val="#ppt_x-#ppt_w/2"/>
                                          </p:val>
                                        </p:tav>
                                        <p:tav tm="100000">
                                          <p:val>
                                            <p:strVal val="#ppt_x"/>
                                          </p:val>
                                        </p:tav>
                                      </p:tavLst>
                                    </p:anim>
                                    <p:anim calcmode="lin" valueType="num">
                                      <p:cBhvr>
                                        <p:cTn id="14" dur="1000" fill="hold"/>
                                        <p:tgtEl>
                                          <p:spTgt spid="3">
                                            <p:graphicEl>
                                              <a:dgm id="{F3E58774-D024-45B7-BC3E-5514F18F310B}"/>
                                            </p:graphicEl>
                                          </p:spTgt>
                                        </p:tgtEl>
                                        <p:attrNameLst>
                                          <p:attrName>ppt_y</p:attrName>
                                        </p:attrNameLst>
                                      </p:cBhvr>
                                      <p:tavLst>
                                        <p:tav tm="0">
                                          <p:val>
                                            <p:strVal val="#ppt_y"/>
                                          </p:val>
                                        </p:tav>
                                        <p:tav tm="100000">
                                          <p:val>
                                            <p:strVal val="#ppt_y"/>
                                          </p:val>
                                        </p:tav>
                                      </p:tavLst>
                                    </p:anim>
                                    <p:anim calcmode="lin" valueType="num">
                                      <p:cBhvr>
                                        <p:cTn id="15" dur="1000" fill="hold"/>
                                        <p:tgtEl>
                                          <p:spTgt spid="3">
                                            <p:graphicEl>
                                              <a:dgm id="{F3E58774-D024-45B7-BC3E-5514F18F310B}"/>
                                            </p:graphicEl>
                                          </p:spTgt>
                                        </p:tgtEl>
                                        <p:attrNameLst>
                                          <p:attrName>ppt_w</p:attrName>
                                        </p:attrNameLst>
                                      </p:cBhvr>
                                      <p:tavLst>
                                        <p:tav tm="0">
                                          <p:val>
                                            <p:fltVal val="0"/>
                                          </p:val>
                                        </p:tav>
                                        <p:tav tm="100000">
                                          <p:val>
                                            <p:strVal val="#ppt_w"/>
                                          </p:val>
                                        </p:tav>
                                      </p:tavLst>
                                    </p:anim>
                                    <p:anim calcmode="lin" valueType="num">
                                      <p:cBhvr>
                                        <p:cTn id="16" dur="1000" fill="hold"/>
                                        <p:tgtEl>
                                          <p:spTgt spid="3">
                                            <p:graphicEl>
                                              <a:dgm id="{F3E58774-D024-45B7-BC3E-5514F18F310B}"/>
                                            </p:graphic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graphicEl>
                                              <a:dgm id="{95BFF464-8791-4EF1-832E-183E2642CAD0}"/>
                                            </p:graphicEl>
                                          </p:spTgt>
                                        </p:tgtEl>
                                        <p:attrNameLst>
                                          <p:attrName>style.visibility</p:attrName>
                                        </p:attrNameLst>
                                      </p:cBhvr>
                                      <p:to>
                                        <p:strVal val="visible"/>
                                      </p:to>
                                    </p:set>
                                    <p:animEffect transition="in" filter="fade">
                                      <p:cBhvr>
                                        <p:cTn id="21" dur="500"/>
                                        <p:tgtEl>
                                          <p:spTgt spid="3">
                                            <p:graphicEl>
                                              <a:dgm id="{95BFF464-8791-4EF1-832E-183E2642CAD0}"/>
                                            </p:graphicEl>
                                          </p:spTgt>
                                        </p:tgtEl>
                                      </p:cBhvr>
                                    </p:animEffect>
                                    <p:anim calcmode="lin" valueType="num">
                                      <p:cBhvr>
                                        <p:cTn id="22" dur="500" fill="hold"/>
                                        <p:tgtEl>
                                          <p:spTgt spid="3">
                                            <p:graphicEl>
                                              <a:dgm id="{95BFF464-8791-4EF1-832E-183E2642CAD0}"/>
                                            </p:graphicEl>
                                          </p:spTgt>
                                        </p:tgtEl>
                                        <p:attrNameLst>
                                          <p:attrName>ppt_x</p:attrName>
                                        </p:attrNameLst>
                                      </p:cBhvr>
                                      <p:tavLst>
                                        <p:tav tm="0">
                                          <p:val>
                                            <p:strVal val="#ppt_x"/>
                                          </p:val>
                                        </p:tav>
                                        <p:tav tm="100000">
                                          <p:val>
                                            <p:strVal val="#ppt_x"/>
                                          </p:val>
                                        </p:tav>
                                      </p:tavLst>
                                    </p:anim>
                                    <p:anim calcmode="lin" valueType="num">
                                      <p:cBhvr>
                                        <p:cTn id="23" dur="500" fill="hold"/>
                                        <p:tgtEl>
                                          <p:spTgt spid="3">
                                            <p:graphicEl>
                                              <a:dgm id="{95BFF464-8791-4EF1-832E-183E2642CAD0}"/>
                                            </p:graphicEl>
                                          </p:spTgt>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17" presetClass="entr" presetSubtype="8" fill="hold" grpId="0" nodeType="afterEffect">
                                  <p:stCondLst>
                                    <p:cond delay="0"/>
                                  </p:stCondLst>
                                  <p:childTnLst>
                                    <p:set>
                                      <p:cBhvr>
                                        <p:cTn id="26" dur="1" fill="hold">
                                          <p:stCondLst>
                                            <p:cond delay="0"/>
                                          </p:stCondLst>
                                        </p:cTn>
                                        <p:tgtEl>
                                          <p:spTgt spid="3">
                                            <p:graphicEl>
                                              <a:dgm id="{800A1001-295C-4A76-8A6A-C814A34DB066}"/>
                                            </p:graphicEl>
                                          </p:spTgt>
                                        </p:tgtEl>
                                        <p:attrNameLst>
                                          <p:attrName>style.visibility</p:attrName>
                                        </p:attrNameLst>
                                      </p:cBhvr>
                                      <p:to>
                                        <p:strVal val="visible"/>
                                      </p:to>
                                    </p:set>
                                    <p:anim calcmode="lin" valueType="num">
                                      <p:cBhvr>
                                        <p:cTn id="27" dur="1000" fill="hold"/>
                                        <p:tgtEl>
                                          <p:spTgt spid="3">
                                            <p:graphicEl>
                                              <a:dgm id="{800A1001-295C-4A76-8A6A-C814A34DB066}"/>
                                            </p:graphicEl>
                                          </p:spTgt>
                                        </p:tgtEl>
                                        <p:attrNameLst>
                                          <p:attrName>ppt_x</p:attrName>
                                        </p:attrNameLst>
                                      </p:cBhvr>
                                      <p:tavLst>
                                        <p:tav tm="0">
                                          <p:val>
                                            <p:strVal val="#ppt_x-#ppt_w/2"/>
                                          </p:val>
                                        </p:tav>
                                        <p:tav tm="100000">
                                          <p:val>
                                            <p:strVal val="#ppt_x"/>
                                          </p:val>
                                        </p:tav>
                                      </p:tavLst>
                                    </p:anim>
                                    <p:anim calcmode="lin" valueType="num">
                                      <p:cBhvr>
                                        <p:cTn id="28" dur="1000" fill="hold"/>
                                        <p:tgtEl>
                                          <p:spTgt spid="3">
                                            <p:graphicEl>
                                              <a:dgm id="{800A1001-295C-4A76-8A6A-C814A34DB066}"/>
                                            </p:graphicEl>
                                          </p:spTgt>
                                        </p:tgtEl>
                                        <p:attrNameLst>
                                          <p:attrName>ppt_y</p:attrName>
                                        </p:attrNameLst>
                                      </p:cBhvr>
                                      <p:tavLst>
                                        <p:tav tm="0">
                                          <p:val>
                                            <p:strVal val="#ppt_y"/>
                                          </p:val>
                                        </p:tav>
                                        <p:tav tm="100000">
                                          <p:val>
                                            <p:strVal val="#ppt_y"/>
                                          </p:val>
                                        </p:tav>
                                      </p:tavLst>
                                    </p:anim>
                                    <p:anim calcmode="lin" valueType="num">
                                      <p:cBhvr>
                                        <p:cTn id="29" dur="1000" fill="hold"/>
                                        <p:tgtEl>
                                          <p:spTgt spid="3">
                                            <p:graphicEl>
                                              <a:dgm id="{800A1001-295C-4A76-8A6A-C814A34DB066}"/>
                                            </p:graphicEl>
                                          </p:spTgt>
                                        </p:tgtEl>
                                        <p:attrNameLst>
                                          <p:attrName>ppt_w</p:attrName>
                                        </p:attrNameLst>
                                      </p:cBhvr>
                                      <p:tavLst>
                                        <p:tav tm="0">
                                          <p:val>
                                            <p:fltVal val="0"/>
                                          </p:val>
                                        </p:tav>
                                        <p:tav tm="100000">
                                          <p:val>
                                            <p:strVal val="#ppt_w"/>
                                          </p:val>
                                        </p:tav>
                                      </p:tavLst>
                                    </p:anim>
                                    <p:anim calcmode="lin" valueType="num">
                                      <p:cBhvr>
                                        <p:cTn id="30" dur="1000" fill="hold"/>
                                        <p:tgtEl>
                                          <p:spTgt spid="3">
                                            <p:graphicEl>
                                              <a:dgm id="{800A1001-295C-4A76-8A6A-C814A34DB066}"/>
                                            </p:graphic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graphicEl>
                                              <a:dgm id="{ADBFC8F5-47A5-49CF-B0C3-42D45AA4D3BC}"/>
                                            </p:graphicEl>
                                          </p:spTgt>
                                        </p:tgtEl>
                                        <p:attrNameLst>
                                          <p:attrName>style.visibility</p:attrName>
                                        </p:attrNameLst>
                                      </p:cBhvr>
                                      <p:to>
                                        <p:strVal val="visible"/>
                                      </p:to>
                                    </p:set>
                                    <p:animEffect transition="in" filter="fade">
                                      <p:cBhvr>
                                        <p:cTn id="35" dur="500"/>
                                        <p:tgtEl>
                                          <p:spTgt spid="3">
                                            <p:graphicEl>
                                              <a:dgm id="{ADBFC8F5-47A5-49CF-B0C3-42D45AA4D3BC}"/>
                                            </p:graphicEl>
                                          </p:spTgt>
                                        </p:tgtEl>
                                      </p:cBhvr>
                                    </p:animEffect>
                                    <p:anim calcmode="lin" valueType="num">
                                      <p:cBhvr>
                                        <p:cTn id="36" dur="500" fill="hold"/>
                                        <p:tgtEl>
                                          <p:spTgt spid="3">
                                            <p:graphicEl>
                                              <a:dgm id="{ADBFC8F5-47A5-49CF-B0C3-42D45AA4D3BC}"/>
                                            </p:graphicEl>
                                          </p:spTgt>
                                        </p:tgtEl>
                                        <p:attrNameLst>
                                          <p:attrName>ppt_x</p:attrName>
                                        </p:attrNameLst>
                                      </p:cBhvr>
                                      <p:tavLst>
                                        <p:tav tm="0">
                                          <p:val>
                                            <p:strVal val="#ppt_x"/>
                                          </p:val>
                                        </p:tav>
                                        <p:tav tm="100000">
                                          <p:val>
                                            <p:strVal val="#ppt_x"/>
                                          </p:val>
                                        </p:tav>
                                      </p:tavLst>
                                    </p:anim>
                                    <p:anim calcmode="lin" valueType="num">
                                      <p:cBhvr>
                                        <p:cTn id="37" dur="500" fill="hold"/>
                                        <p:tgtEl>
                                          <p:spTgt spid="3">
                                            <p:graphicEl>
                                              <a:dgm id="{ADBFC8F5-47A5-49CF-B0C3-42D45AA4D3BC}"/>
                                            </p:graphicEl>
                                          </p:spTgt>
                                        </p:tgtEl>
                                        <p:attrNameLst>
                                          <p:attrName>ppt_y</p:attrName>
                                        </p:attrNameLst>
                                      </p:cBhvr>
                                      <p:tavLst>
                                        <p:tav tm="0">
                                          <p:val>
                                            <p:strVal val="#ppt_y-.1"/>
                                          </p:val>
                                        </p:tav>
                                        <p:tav tm="100000">
                                          <p:val>
                                            <p:strVal val="#ppt_y"/>
                                          </p:val>
                                        </p:tav>
                                      </p:tavLst>
                                    </p:anim>
                                  </p:childTnLst>
                                </p:cTn>
                              </p:par>
                            </p:childTnLst>
                          </p:cTn>
                        </p:par>
                        <p:par>
                          <p:cTn id="38" fill="hold">
                            <p:stCondLst>
                              <p:cond delay="500"/>
                            </p:stCondLst>
                            <p:childTnLst>
                              <p:par>
                                <p:cTn id="39" presetID="17" presetClass="entr" presetSubtype="8" fill="hold" grpId="0" nodeType="afterEffect">
                                  <p:stCondLst>
                                    <p:cond delay="0"/>
                                  </p:stCondLst>
                                  <p:childTnLst>
                                    <p:set>
                                      <p:cBhvr>
                                        <p:cTn id="40" dur="1" fill="hold">
                                          <p:stCondLst>
                                            <p:cond delay="0"/>
                                          </p:stCondLst>
                                        </p:cTn>
                                        <p:tgtEl>
                                          <p:spTgt spid="3">
                                            <p:graphicEl>
                                              <a:dgm id="{0865B0DD-50FC-42B3-9249-D1747FC40FF9}"/>
                                            </p:graphicEl>
                                          </p:spTgt>
                                        </p:tgtEl>
                                        <p:attrNameLst>
                                          <p:attrName>style.visibility</p:attrName>
                                        </p:attrNameLst>
                                      </p:cBhvr>
                                      <p:to>
                                        <p:strVal val="visible"/>
                                      </p:to>
                                    </p:set>
                                    <p:anim calcmode="lin" valueType="num">
                                      <p:cBhvr>
                                        <p:cTn id="41" dur="1000" fill="hold"/>
                                        <p:tgtEl>
                                          <p:spTgt spid="3">
                                            <p:graphicEl>
                                              <a:dgm id="{0865B0DD-50FC-42B3-9249-D1747FC40FF9}"/>
                                            </p:graphicEl>
                                          </p:spTgt>
                                        </p:tgtEl>
                                        <p:attrNameLst>
                                          <p:attrName>ppt_x</p:attrName>
                                        </p:attrNameLst>
                                      </p:cBhvr>
                                      <p:tavLst>
                                        <p:tav tm="0">
                                          <p:val>
                                            <p:strVal val="#ppt_x-#ppt_w/2"/>
                                          </p:val>
                                        </p:tav>
                                        <p:tav tm="100000">
                                          <p:val>
                                            <p:strVal val="#ppt_x"/>
                                          </p:val>
                                        </p:tav>
                                      </p:tavLst>
                                    </p:anim>
                                    <p:anim calcmode="lin" valueType="num">
                                      <p:cBhvr>
                                        <p:cTn id="42" dur="1000" fill="hold"/>
                                        <p:tgtEl>
                                          <p:spTgt spid="3">
                                            <p:graphicEl>
                                              <a:dgm id="{0865B0DD-50FC-42B3-9249-D1747FC40FF9}"/>
                                            </p:graphicEl>
                                          </p:spTgt>
                                        </p:tgtEl>
                                        <p:attrNameLst>
                                          <p:attrName>ppt_y</p:attrName>
                                        </p:attrNameLst>
                                      </p:cBhvr>
                                      <p:tavLst>
                                        <p:tav tm="0">
                                          <p:val>
                                            <p:strVal val="#ppt_y"/>
                                          </p:val>
                                        </p:tav>
                                        <p:tav tm="100000">
                                          <p:val>
                                            <p:strVal val="#ppt_y"/>
                                          </p:val>
                                        </p:tav>
                                      </p:tavLst>
                                    </p:anim>
                                    <p:anim calcmode="lin" valueType="num">
                                      <p:cBhvr>
                                        <p:cTn id="43" dur="1000" fill="hold"/>
                                        <p:tgtEl>
                                          <p:spTgt spid="3">
                                            <p:graphicEl>
                                              <a:dgm id="{0865B0DD-50FC-42B3-9249-D1747FC40FF9}"/>
                                            </p:graphicEl>
                                          </p:spTgt>
                                        </p:tgtEl>
                                        <p:attrNameLst>
                                          <p:attrName>ppt_w</p:attrName>
                                        </p:attrNameLst>
                                      </p:cBhvr>
                                      <p:tavLst>
                                        <p:tav tm="0">
                                          <p:val>
                                            <p:fltVal val="0"/>
                                          </p:val>
                                        </p:tav>
                                        <p:tav tm="100000">
                                          <p:val>
                                            <p:strVal val="#ppt_w"/>
                                          </p:val>
                                        </p:tav>
                                      </p:tavLst>
                                    </p:anim>
                                    <p:anim calcmode="lin" valueType="num">
                                      <p:cBhvr>
                                        <p:cTn id="44" dur="1000" fill="hold"/>
                                        <p:tgtEl>
                                          <p:spTgt spid="3">
                                            <p:graphicEl>
                                              <a:dgm id="{0865B0DD-50FC-42B3-9249-D1747FC40FF9}"/>
                                            </p:graphic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E79CF-0557-40DE-A42A-6E29EE995393}"/>
              </a:ext>
            </a:extLst>
          </p:cNvPr>
          <p:cNvSpPr>
            <a:spLocks noGrp="1"/>
          </p:cNvSpPr>
          <p:nvPr>
            <p:ph type="title"/>
          </p:nvPr>
        </p:nvSpPr>
        <p:spPr/>
        <p:txBody>
          <a:bodyPr/>
          <a:lstStyle/>
          <a:p>
            <a:r>
              <a:rPr lang="en-US" dirty="0"/>
              <a:t>Ongoing Renewal of the School Curriculum</a:t>
            </a:r>
          </a:p>
        </p:txBody>
      </p:sp>
      <p:sp>
        <p:nvSpPr>
          <p:cNvPr id="3" name="Text Placeholder 2">
            <a:extLst>
              <a:ext uri="{FF2B5EF4-FFF2-40B4-BE49-F238E27FC236}">
                <a16:creationId xmlns:a16="http://schemas.microsoft.com/office/drawing/2014/main" id="{56D849C0-9AB8-4368-86D2-7B7640CE38DC}"/>
              </a:ext>
            </a:extLst>
          </p:cNvPr>
          <p:cNvSpPr>
            <a:spLocks noGrp="1"/>
          </p:cNvSpPr>
          <p:nvPr>
            <p:ph type="body" idx="1"/>
          </p:nvPr>
        </p:nvSpPr>
        <p:spPr>
          <a:xfrm>
            <a:off x="550500" y="1353950"/>
            <a:ext cx="2406282" cy="3418200"/>
          </a:xfrm>
        </p:spPr>
        <p:txBody>
          <a:bodyPr/>
          <a:lstStyle/>
          <a:p>
            <a:r>
              <a:rPr lang="en-US" sz="1200" dirty="0"/>
              <a:t>Further update on the 15-year central school curriculum framework in 2017 and used the term "Learning to Learn 2.0" to denote curriculum development had advanced with times since the Learning to Learn Curriculum Reform in 2001.</a:t>
            </a:r>
          </a:p>
        </p:txBody>
      </p:sp>
      <p:sp>
        <p:nvSpPr>
          <p:cNvPr id="4" name="Text Placeholder 3">
            <a:extLst>
              <a:ext uri="{FF2B5EF4-FFF2-40B4-BE49-F238E27FC236}">
                <a16:creationId xmlns:a16="http://schemas.microsoft.com/office/drawing/2014/main" id="{F959EAE0-2DCF-4CAB-8202-6B8DD54F8EF8}"/>
              </a:ext>
            </a:extLst>
          </p:cNvPr>
          <p:cNvSpPr>
            <a:spLocks noGrp="1"/>
          </p:cNvSpPr>
          <p:nvPr>
            <p:ph type="body" idx="2"/>
          </p:nvPr>
        </p:nvSpPr>
        <p:spPr>
          <a:xfrm>
            <a:off x="3210413" y="1353949"/>
            <a:ext cx="3957950" cy="3705285"/>
          </a:xfrm>
        </p:spPr>
        <p:txBody>
          <a:bodyPr/>
          <a:lstStyle/>
          <a:p>
            <a:r>
              <a:rPr lang="en-US" sz="1200" b="1" dirty="0"/>
              <a:t>The Major renewed emphases (MRE) include</a:t>
            </a:r>
            <a:r>
              <a:rPr lang="en-US" sz="1200" dirty="0"/>
              <a:t>:</a:t>
            </a:r>
          </a:p>
          <a:p>
            <a:pPr lvl="1"/>
            <a:r>
              <a:rPr lang="en-US" sz="1100" dirty="0"/>
              <a:t>strengthening </a:t>
            </a:r>
            <a:r>
              <a:rPr lang="en-US" sz="1100" dirty="0">
                <a:solidFill>
                  <a:srgbClr val="FF0000"/>
                </a:solidFill>
              </a:rPr>
              <a:t>values education </a:t>
            </a:r>
            <a:r>
              <a:rPr lang="en-US" sz="1100" dirty="0"/>
              <a:t>(including moral and civic education, and Basic Law education)</a:t>
            </a:r>
          </a:p>
          <a:p>
            <a:pPr lvl="1"/>
            <a:r>
              <a:rPr lang="en-US" sz="1100" dirty="0"/>
              <a:t>reinforcing the learning of Chinese history and </a:t>
            </a:r>
            <a:r>
              <a:rPr lang="en-US" sz="1100" dirty="0">
                <a:solidFill>
                  <a:srgbClr val="FF0000"/>
                </a:solidFill>
              </a:rPr>
              <a:t>Chinese culture</a:t>
            </a:r>
          </a:p>
          <a:p>
            <a:pPr lvl="1"/>
            <a:r>
              <a:rPr lang="en-US" sz="1100" dirty="0"/>
              <a:t>extending "Reading to Learn" to "Language across the Curriculum"</a:t>
            </a:r>
          </a:p>
          <a:p>
            <a:pPr lvl="1"/>
            <a:r>
              <a:rPr lang="en-US" sz="1100" dirty="0"/>
              <a:t>promoting </a:t>
            </a:r>
            <a:r>
              <a:rPr lang="en-US" sz="1100" dirty="0">
                <a:solidFill>
                  <a:srgbClr val="FF0000"/>
                </a:solidFill>
              </a:rPr>
              <a:t>STEM education </a:t>
            </a:r>
            <a:r>
              <a:rPr lang="en-US" sz="1100" dirty="0"/>
              <a:t>and </a:t>
            </a:r>
            <a:r>
              <a:rPr lang="en-US" sz="1100" dirty="0">
                <a:solidFill>
                  <a:srgbClr val="FF0000"/>
                </a:solidFill>
              </a:rPr>
              <a:t>ITE</a:t>
            </a:r>
          </a:p>
          <a:p>
            <a:pPr lvl="1"/>
            <a:r>
              <a:rPr lang="en-US" sz="1100" dirty="0"/>
              <a:t>fostering an </a:t>
            </a:r>
            <a:r>
              <a:rPr lang="en-US" sz="1100" dirty="0">
                <a:solidFill>
                  <a:srgbClr val="FF0000"/>
                </a:solidFill>
              </a:rPr>
              <a:t>entrepreneurial spirit</a:t>
            </a:r>
          </a:p>
          <a:p>
            <a:pPr lvl="1"/>
            <a:r>
              <a:rPr lang="en-US" sz="1100" dirty="0"/>
              <a:t>diversifying </a:t>
            </a:r>
            <a:r>
              <a:rPr lang="en-US" sz="1100" dirty="0">
                <a:solidFill>
                  <a:srgbClr val="FF0000"/>
                </a:solidFill>
              </a:rPr>
              <a:t>life-wide learning experiences </a:t>
            </a:r>
            <a:r>
              <a:rPr lang="en-US" sz="1100" dirty="0"/>
              <a:t>(including those for VPET)</a:t>
            </a:r>
          </a:p>
          <a:p>
            <a:pPr lvl="1"/>
            <a:r>
              <a:rPr lang="en-US" sz="1100" dirty="0"/>
              <a:t>stepping up </a:t>
            </a:r>
            <a:r>
              <a:rPr lang="en-US" sz="1100" dirty="0">
                <a:solidFill>
                  <a:srgbClr val="FF0000"/>
                </a:solidFill>
              </a:rPr>
              <a:t>gifted education</a:t>
            </a:r>
          </a:p>
          <a:p>
            <a:pPr lvl="1"/>
            <a:r>
              <a:rPr lang="en-US" sz="1100" dirty="0"/>
              <a:t>enhancing the learning and teaching of Chinese as a second language</a:t>
            </a:r>
          </a:p>
          <a:p>
            <a:endParaRPr lang="en-US" sz="1600" dirty="0"/>
          </a:p>
        </p:txBody>
      </p:sp>
      <p:sp>
        <p:nvSpPr>
          <p:cNvPr id="5" name="Slide Number Placeholder 4">
            <a:extLst>
              <a:ext uri="{FF2B5EF4-FFF2-40B4-BE49-F238E27FC236}">
                <a16:creationId xmlns:a16="http://schemas.microsoft.com/office/drawing/2014/main" id="{CD9F7450-35D6-48E1-BA07-8752D8FAB8C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a:t>
            </a:fld>
            <a:endParaRPr lang="en"/>
          </a:p>
        </p:txBody>
      </p:sp>
      <p:sp>
        <p:nvSpPr>
          <p:cNvPr id="6" name="Rectangle 5">
            <a:extLst>
              <a:ext uri="{FF2B5EF4-FFF2-40B4-BE49-F238E27FC236}">
                <a16:creationId xmlns:a16="http://schemas.microsoft.com/office/drawing/2014/main" id="{11B60F5D-A83F-425B-804D-0CA666C72952}"/>
              </a:ext>
            </a:extLst>
          </p:cNvPr>
          <p:cNvSpPr/>
          <p:nvPr/>
        </p:nvSpPr>
        <p:spPr>
          <a:xfrm>
            <a:off x="396983" y="4772150"/>
            <a:ext cx="2492990" cy="246221"/>
          </a:xfrm>
          <a:prstGeom prst="rect">
            <a:avLst/>
          </a:prstGeom>
        </p:spPr>
        <p:txBody>
          <a:bodyPr wrap="none">
            <a:spAutoFit/>
          </a:bodyPr>
          <a:lstStyle/>
          <a:p>
            <a:r>
              <a:rPr lang="en-US" sz="1000" dirty="0"/>
              <a:t>(Curriculum Development Council, 2017)</a:t>
            </a:r>
          </a:p>
        </p:txBody>
      </p:sp>
    </p:spTree>
    <p:extLst>
      <p:ext uri="{BB962C8B-B14F-4D97-AF65-F5344CB8AC3E}">
        <p14:creationId xmlns:p14="http://schemas.microsoft.com/office/powerpoint/2010/main" val="657699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ADF627-14A4-4509-883E-B16EC10EE8FE}"/>
              </a:ext>
            </a:extLst>
          </p:cNvPr>
          <p:cNvSpPr>
            <a:spLocks noGrp="1"/>
          </p:cNvSpPr>
          <p:nvPr>
            <p:ph type="body" idx="2"/>
          </p:nvPr>
        </p:nvSpPr>
        <p:spPr/>
        <p:txBody>
          <a:bodyPr/>
          <a:lstStyle/>
          <a:p>
            <a:endParaRPr lang="en-US"/>
          </a:p>
        </p:txBody>
      </p:sp>
      <p:sp>
        <p:nvSpPr>
          <p:cNvPr id="5" name="Slide Number Placeholder 4">
            <a:extLst>
              <a:ext uri="{FF2B5EF4-FFF2-40B4-BE49-F238E27FC236}">
                <a16:creationId xmlns:a16="http://schemas.microsoft.com/office/drawing/2014/main" id="{96EA5E9E-4BE3-4512-9887-D0AACBC2BF9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a:t>
            </a:fld>
            <a:endParaRPr lang="en"/>
          </a:p>
        </p:txBody>
      </p:sp>
      <p:pic>
        <p:nvPicPr>
          <p:cNvPr id="6" name="Picture 5">
            <a:extLst>
              <a:ext uri="{FF2B5EF4-FFF2-40B4-BE49-F238E27FC236}">
                <a16:creationId xmlns:a16="http://schemas.microsoft.com/office/drawing/2014/main" id="{3EB64D34-3B98-4A92-A4CF-B091EE474543}"/>
              </a:ext>
            </a:extLst>
          </p:cNvPr>
          <p:cNvPicPr>
            <a:picLocks noChangeAspect="1"/>
          </p:cNvPicPr>
          <p:nvPr/>
        </p:nvPicPr>
        <p:blipFill>
          <a:blip r:embed="rId2"/>
          <a:stretch>
            <a:fillRect/>
          </a:stretch>
        </p:blipFill>
        <p:spPr>
          <a:xfrm>
            <a:off x="935705" y="0"/>
            <a:ext cx="7272589" cy="5143500"/>
          </a:xfrm>
          <a:prstGeom prst="rect">
            <a:avLst/>
          </a:prstGeom>
        </p:spPr>
      </p:pic>
    </p:spTree>
    <p:extLst>
      <p:ext uri="{BB962C8B-B14F-4D97-AF65-F5344CB8AC3E}">
        <p14:creationId xmlns:p14="http://schemas.microsoft.com/office/powerpoint/2010/main" val="3109447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448837-B487-4C97-9881-20A1999D0F8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a:p>
        </p:txBody>
      </p:sp>
      <p:sp>
        <p:nvSpPr>
          <p:cNvPr id="3" name="Google Shape;580;p44">
            <a:extLst>
              <a:ext uri="{FF2B5EF4-FFF2-40B4-BE49-F238E27FC236}">
                <a16:creationId xmlns:a16="http://schemas.microsoft.com/office/drawing/2014/main" id="{D54F2BCC-B352-4D79-AE63-746B7BC9B9EA}"/>
              </a:ext>
            </a:extLst>
          </p:cNvPr>
          <p:cNvSpPr txBox="1">
            <a:spLocks/>
          </p:cNvSpPr>
          <p:nvPr/>
        </p:nvSpPr>
        <p:spPr>
          <a:xfrm>
            <a:off x="211861" y="187011"/>
            <a:ext cx="8359916" cy="935634"/>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1pPr>
            <a:lvl2pPr marR="0" lvl="1"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2pPr>
            <a:lvl3pPr marR="0" lvl="2"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3pPr>
            <a:lvl4pPr marR="0" lvl="3"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4pPr>
            <a:lvl5pPr marR="0" lvl="4"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5pPr>
            <a:lvl6pPr marR="0" lvl="5"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6pPr>
            <a:lvl7pPr marR="0" lvl="6"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7pPr>
            <a:lvl8pPr marR="0" lvl="7"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8pPr>
            <a:lvl9pPr marR="0" lvl="8" algn="l" rtl="0">
              <a:lnSpc>
                <a:spcPct val="90000"/>
              </a:lnSpc>
              <a:spcBef>
                <a:spcPts val="0"/>
              </a:spcBef>
              <a:spcAft>
                <a:spcPts val="0"/>
              </a:spcAft>
              <a:buClr>
                <a:schemeClr val="accent1"/>
              </a:buClr>
              <a:buSzPts val="3200"/>
              <a:buFont typeface="Oswald"/>
              <a:buNone/>
              <a:defRPr sz="3200" b="0" i="0" u="none" strike="noStrike" cap="none">
                <a:solidFill>
                  <a:schemeClr val="accent1"/>
                </a:solidFill>
                <a:latin typeface="Oswald"/>
                <a:ea typeface="Oswald"/>
                <a:cs typeface="Oswald"/>
                <a:sym typeface="Oswald"/>
              </a:defRPr>
            </a:lvl9pPr>
          </a:lstStyle>
          <a:p>
            <a:r>
              <a:rPr lang="en-US" b="1" dirty="0">
                <a:latin typeface="+mj-lt"/>
              </a:rPr>
              <a:t>Limitation of Curricular and Pedagogical Practices of PE in Hong Kong</a:t>
            </a:r>
          </a:p>
        </p:txBody>
      </p:sp>
      <p:sp>
        <p:nvSpPr>
          <p:cNvPr id="6" name="Rectangle 3">
            <a:extLst>
              <a:ext uri="{FF2B5EF4-FFF2-40B4-BE49-F238E27FC236}">
                <a16:creationId xmlns:a16="http://schemas.microsoft.com/office/drawing/2014/main" id="{CA1F9E44-FE46-4809-BB2E-A290F097F97F}"/>
              </a:ext>
            </a:extLst>
          </p:cNvPr>
          <p:cNvSpPr txBox="1">
            <a:spLocks noChangeArrowheads="1"/>
          </p:cNvSpPr>
          <p:nvPr/>
        </p:nvSpPr>
        <p:spPr>
          <a:xfrm>
            <a:off x="419100" y="1249810"/>
            <a:ext cx="6553200" cy="287503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nSpc>
                <a:spcPct val="90000"/>
              </a:lnSpc>
              <a:buFont typeface="Wingdings" panose="05000000000000000000" pitchFamily="2" charset="2"/>
              <a:buChar char="v"/>
            </a:pPr>
            <a:r>
              <a:rPr lang="en-GB" altLang="zh-TW" sz="1600" dirty="0"/>
              <a:t>Popular curricular model- “the multi-activity” </a:t>
            </a:r>
            <a:r>
              <a:rPr lang="en-US" altLang="zh-TW" sz="1600" dirty="0"/>
              <a:t>model with “education through physical” orientation</a:t>
            </a:r>
          </a:p>
          <a:p>
            <a:pPr marL="285750" indent="-285750">
              <a:lnSpc>
                <a:spcPct val="90000"/>
              </a:lnSpc>
              <a:buFont typeface="Wingdings" panose="05000000000000000000" pitchFamily="2" charset="2"/>
              <a:buChar char="v"/>
            </a:pPr>
            <a:r>
              <a:rPr lang="en-US" altLang="zh-TW" sz="1600" dirty="0"/>
              <a:t>Dominated pedagogical practice-direct teaching with command style  </a:t>
            </a:r>
          </a:p>
          <a:p>
            <a:pPr>
              <a:lnSpc>
                <a:spcPct val="90000"/>
              </a:lnSpc>
            </a:pPr>
            <a:endParaRPr lang="en-US" altLang="zh-TW" sz="1600" dirty="0"/>
          </a:p>
          <a:p>
            <a:pPr>
              <a:lnSpc>
                <a:spcPct val="90000"/>
              </a:lnSpc>
            </a:pPr>
            <a:endParaRPr lang="en-US" altLang="zh-TW" sz="1600" dirty="0"/>
          </a:p>
          <a:p>
            <a:pPr>
              <a:lnSpc>
                <a:spcPct val="90000"/>
              </a:lnSpc>
              <a:buFontTx/>
              <a:buNone/>
            </a:pPr>
            <a:r>
              <a:rPr lang="en-US" altLang="zh-TW" sz="1600" dirty="0"/>
              <a:t> </a:t>
            </a:r>
          </a:p>
          <a:p>
            <a:pPr>
              <a:lnSpc>
                <a:spcPct val="90000"/>
              </a:lnSpc>
              <a:buFontTx/>
              <a:buNone/>
            </a:pPr>
            <a:r>
              <a:rPr lang="en-US" altLang="zh-TW" sz="1600" dirty="0"/>
              <a:t> </a:t>
            </a:r>
          </a:p>
          <a:p>
            <a:pPr>
              <a:lnSpc>
                <a:spcPct val="90000"/>
              </a:lnSpc>
              <a:buFontTx/>
              <a:buNone/>
            </a:pPr>
            <a:endParaRPr lang="en-US" altLang="zh-TW" sz="1600" dirty="0"/>
          </a:p>
          <a:p>
            <a:pPr>
              <a:lnSpc>
                <a:spcPct val="90000"/>
              </a:lnSpc>
              <a:buFontTx/>
              <a:buNone/>
            </a:pPr>
            <a:endParaRPr lang="zh-TW" altLang="en-GB" sz="1600" dirty="0"/>
          </a:p>
        </p:txBody>
      </p:sp>
      <p:sp>
        <p:nvSpPr>
          <p:cNvPr id="7" name="Striped Right Arrow 13">
            <a:extLst>
              <a:ext uri="{FF2B5EF4-FFF2-40B4-BE49-F238E27FC236}">
                <a16:creationId xmlns:a16="http://schemas.microsoft.com/office/drawing/2014/main" id="{34D235D7-1A3B-40E8-942C-4845DDE09B69}"/>
              </a:ext>
            </a:extLst>
          </p:cNvPr>
          <p:cNvSpPr/>
          <p:nvPr/>
        </p:nvSpPr>
        <p:spPr>
          <a:xfrm rot="5400000">
            <a:off x="3267861" y="2433101"/>
            <a:ext cx="855678" cy="720080"/>
          </a:xfrm>
          <a:prstGeom prst="striped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kumimoji="0" lang="zh-TW" altLang="en-US"/>
          </a:p>
        </p:txBody>
      </p:sp>
      <p:sp>
        <p:nvSpPr>
          <p:cNvPr id="8" name="Rectangle 3">
            <a:extLst>
              <a:ext uri="{FF2B5EF4-FFF2-40B4-BE49-F238E27FC236}">
                <a16:creationId xmlns:a16="http://schemas.microsoft.com/office/drawing/2014/main" id="{7DA942A1-0BAC-4672-8747-7A276C8E0024}"/>
              </a:ext>
            </a:extLst>
          </p:cNvPr>
          <p:cNvSpPr txBox="1">
            <a:spLocks noChangeArrowheads="1"/>
          </p:cNvSpPr>
          <p:nvPr/>
        </p:nvSpPr>
        <p:spPr>
          <a:xfrm>
            <a:off x="827087" y="3524357"/>
            <a:ext cx="7129463" cy="36933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FontTx/>
              <a:buNone/>
            </a:pPr>
            <a:r>
              <a:rPr lang="en-US" altLang="zh-TW" dirty="0"/>
              <a:t>  Limited to physical, motor and sports skill enrichment for students</a:t>
            </a:r>
            <a:endParaRPr lang="zh-TW" altLang="en-GB" dirty="0"/>
          </a:p>
        </p:txBody>
      </p:sp>
    </p:spTree>
    <p:extLst>
      <p:ext uri="{BB962C8B-B14F-4D97-AF65-F5344CB8AC3E}">
        <p14:creationId xmlns:p14="http://schemas.microsoft.com/office/powerpoint/2010/main" val="807882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a:extLst>
              <a:ext uri="{FF2B5EF4-FFF2-40B4-BE49-F238E27FC236}">
                <a16:creationId xmlns:a16="http://schemas.microsoft.com/office/drawing/2014/main" id="{27AD6F35-ACAC-4663-B444-60DF36A0CC52}"/>
              </a:ext>
            </a:extLst>
          </p:cNvPr>
          <p:cNvSpPr>
            <a:spLocks noGrp="1"/>
          </p:cNvSpPr>
          <p:nvPr>
            <p:ph type="title"/>
          </p:nvPr>
        </p:nvSpPr>
        <p:spPr/>
        <p:txBody>
          <a:bodyPr/>
          <a:lstStyle/>
          <a:p>
            <a:pPr eaLnBrk="1" hangingPunct="1"/>
            <a:r>
              <a:rPr lang="en-US" altLang="zh-TW" dirty="0"/>
              <a:t>Implications on the concepts of knowledge, learning &amp; teaching</a:t>
            </a:r>
          </a:p>
        </p:txBody>
      </p:sp>
      <p:sp>
        <p:nvSpPr>
          <p:cNvPr id="13315" name="Content Placeholder 8">
            <a:extLst>
              <a:ext uri="{FF2B5EF4-FFF2-40B4-BE49-F238E27FC236}">
                <a16:creationId xmlns:a16="http://schemas.microsoft.com/office/drawing/2014/main" id="{6BC36CBD-A451-4E21-8DD9-8F27688CB910}"/>
              </a:ext>
            </a:extLst>
          </p:cNvPr>
          <p:cNvSpPr>
            <a:spLocks noGrp="1"/>
          </p:cNvSpPr>
          <p:nvPr>
            <p:ph idx="1"/>
          </p:nvPr>
        </p:nvSpPr>
        <p:spPr>
          <a:xfrm>
            <a:off x="1382864" y="1406224"/>
            <a:ext cx="6229350" cy="3538538"/>
          </a:xfrm>
        </p:spPr>
        <p:txBody>
          <a:bodyPr/>
          <a:lstStyle/>
          <a:p>
            <a:pPr eaLnBrk="1" hangingPunct="1"/>
            <a:r>
              <a:rPr lang="en-US" altLang="zh-TW" sz="1950" dirty="0"/>
              <a:t>Reconceptualization of beliefs and assumptions of nature of knowledge, learning and teaching</a:t>
            </a:r>
          </a:p>
          <a:p>
            <a:pPr eaLnBrk="1" hangingPunct="1"/>
            <a:r>
              <a:rPr lang="en-US" altLang="zh-TW" sz="1950" dirty="0"/>
              <a:t>The uncertainty and unpredictability</a:t>
            </a:r>
          </a:p>
          <a:p>
            <a:pPr lvl="1" eaLnBrk="1" hangingPunct="1">
              <a:buFont typeface="Arial" panose="020B0604020202020204" pitchFamily="34" charset="0"/>
              <a:buNone/>
            </a:pPr>
            <a:r>
              <a:rPr lang="en-US" altLang="zh-TW" sz="1800" dirty="0"/>
              <a:t>	evaluation of learning and teaching in schools in Hong Kong</a:t>
            </a:r>
          </a:p>
          <a:p>
            <a:pPr eaLnBrk="1" hangingPunct="1"/>
            <a:r>
              <a:rPr lang="en-US" altLang="zh-TW" sz="1950" dirty="0"/>
              <a:t>Supplementing behavioral with Constructivist view of learning</a:t>
            </a:r>
          </a:p>
          <a:p>
            <a:pPr lvl="1" eaLnBrk="1" hangingPunct="1"/>
            <a:r>
              <a:rPr lang="en-US" altLang="zh-TW" sz="1800" dirty="0"/>
              <a:t>student-centered</a:t>
            </a:r>
          </a:p>
          <a:p>
            <a:pPr lvl="1" eaLnBrk="1" hangingPunct="1"/>
            <a:r>
              <a:rPr lang="en-US" altLang="zh-TW" sz="1800" dirty="0"/>
              <a:t>active learning</a:t>
            </a:r>
          </a:p>
          <a:p>
            <a:pPr lvl="1" eaLnBrk="1" hangingPunct="1"/>
            <a:r>
              <a:rPr lang="en-US" altLang="zh-TW" sz="1800" dirty="0"/>
              <a:t>learning-to-learn</a:t>
            </a:r>
          </a:p>
          <a:p>
            <a:pPr lvl="1" eaLnBrk="1" hangingPunct="1"/>
            <a:r>
              <a:rPr lang="en-US" altLang="zh-TW" sz="1800" dirty="0"/>
              <a:t>life-wide learning</a:t>
            </a:r>
          </a:p>
          <a:p>
            <a:pPr lvl="1" eaLnBrk="1" hangingPunct="1"/>
            <a:r>
              <a:rPr lang="en-US" altLang="zh-TW" sz="1800" dirty="0"/>
              <a:t>life-long learning</a:t>
            </a:r>
            <a:endParaRPr lang="zh-TW" altLang="en-US" sz="1800" dirty="0"/>
          </a:p>
        </p:txBody>
      </p:sp>
      <p:sp>
        <p:nvSpPr>
          <p:cNvPr id="15" name="Bent-Up Arrow 14">
            <a:extLst>
              <a:ext uri="{FF2B5EF4-FFF2-40B4-BE49-F238E27FC236}">
                <a16:creationId xmlns:a16="http://schemas.microsoft.com/office/drawing/2014/main" id="{207FE53E-3F40-431A-8614-5EC7E1A374AD}"/>
              </a:ext>
            </a:extLst>
          </p:cNvPr>
          <p:cNvSpPr/>
          <p:nvPr/>
        </p:nvSpPr>
        <p:spPr>
          <a:xfrm rot="5400000">
            <a:off x="1665402" y="2264685"/>
            <a:ext cx="162018" cy="162018"/>
          </a:xfrm>
          <a:prstGeom prst="bentUpArrow">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zh-TW" altLang="en-US" sz="1050"/>
          </a:p>
        </p:txBody>
      </p:sp>
      <p:sp>
        <p:nvSpPr>
          <p:cNvPr id="13319" name="Rectangle 15">
            <a:extLst>
              <a:ext uri="{FF2B5EF4-FFF2-40B4-BE49-F238E27FC236}">
                <a16:creationId xmlns:a16="http://schemas.microsoft.com/office/drawing/2014/main" id="{6C419527-7317-4532-9AA8-F9DD4240A2EA}"/>
              </a:ext>
            </a:extLst>
          </p:cNvPr>
          <p:cNvSpPr>
            <a:spLocks noChangeArrowheads="1"/>
          </p:cNvSpPr>
          <p:nvPr/>
        </p:nvSpPr>
        <p:spPr bwMode="auto">
          <a:xfrm>
            <a:off x="3843338" y="4407694"/>
            <a:ext cx="3429000" cy="59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Arial" panose="020B0604020202020204" pitchFamily="34" charset="0"/>
              <a:buChar char="•"/>
              <a:defRPr sz="3200">
                <a:solidFill>
                  <a:schemeClr val="bg2"/>
                </a:solidFill>
                <a:latin typeface="Calibri" panose="020F0502020204030204" pitchFamily="34" charset="0"/>
                <a:cs typeface="Segoe UI" panose="020B0502040204020203" pitchFamily="34" charset="0"/>
              </a:defRPr>
            </a:lvl1pPr>
            <a:lvl2pPr marL="742950" indent="-285750">
              <a:spcBef>
                <a:spcPct val="20000"/>
              </a:spcBef>
              <a:buClr>
                <a:schemeClr val="bg2"/>
              </a:buClr>
              <a:buSzPct val="70000"/>
              <a:buFont typeface="Arial" panose="020B0604020202020204" pitchFamily="34" charset="0"/>
              <a:buChar char="•"/>
              <a:defRPr sz="2800">
                <a:solidFill>
                  <a:schemeClr val="bg2"/>
                </a:solidFill>
                <a:latin typeface="Calibri" panose="020F0502020204030204" pitchFamily="34" charset="0"/>
                <a:cs typeface="Segoe UI" panose="020B0502040204020203" pitchFamily="34" charset="0"/>
              </a:defRPr>
            </a:lvl2pPr>
            <a:lvl3pPr marL="1143000" indent="-228600">
              <a:spcBef>
                <a:spcPct val="20000"/>
              </a:spcBef>
              <a:buClr>
                <a:schemeClr val="bg2"/>
              </a:buClr>
              <a:buSzPct val="70000"/>
              <a:buFont typeface="Arial" panose="020B0604020202020204" pitchFamily="34" charset="0"/>
              <a:buChar char="•"/>
              <a:defRPr sz="2400">
                <a:solidFill>
                  <a:schemeClr val="bg2"/>
                </a:solidFill>
                <a:latin typeface="Calibri" panose="020F0502020204030204" pitchFamily="34" charset="0"/>
                <a:cs typeface="Segoe UI" panose="020B0502040204020203" pitchFamily="34" charset="0"/>
              </a:defRPr>
            </a:lvl3pPr>
            <a:lvl4pPr marL="16002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4pPr>
            <a:lvl5pPr marL="2057400" indent="-228600">
              <a:spcBef>
                <a:spcPct val="20000"/>
              </a:spcBef>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5pPr>
            <a:lvl6pPr marL="25146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6pPr>
            <a:lvl7pPr marL="29718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7pPr>
            <a:lvl8pPr marL="34290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8pPr>
            <a:lvl9pPr marL="3886200" indent="-228600" eaLnBrk="0" fontAlgn="base" hangingPunct="0">
              <a:spcBef>
                <a:spcPct val="20000"/>
              </a:spcBef>
              <a:spcAft>
                <a:spcPct val="0"/>
              </a:spcAft>
              <a:buClr>
                <a:schemeClr val="bg2"/>
              </a:buClr>
              <a:buSzPct val="70000"/>
              <a:buFont typeface="Arial" panose="020B0604020202020204" pitchFamily="34" charset="0"/>
              <a:buChar char="•"/>
              <a:defRPr sz="2000">
                <a:solidFill>
                  <a:schemeClr val="bg2"/>
                </a:solidFill>
                <a:latin typeface="Calibri" panose="020F0502020204030204" pitchFamily="34" charset="0"/>
                <a:cs typeface="Segoe UI" panose="020B0502040204020203" pitchFamily="34" charset="0"/>
              </a:defRPr>
            </a:lvl9pPr>
          </a:lstStyle>
          <a:p>
            <a:pPr eaLnBrk="1" hangingPunct="1">
              <a:lnSpc>
                <a:spcPct val="80000"/>
              </a:lnSpc>
              <a:spcBef>
                <a:spcPct val="0"/>
              </a:spcBef>
              <a:buClrTx/>
              <a:buSzTx/>
              <a:buFontTx/>
              <a:buNone/>
            </a:pPr>
            <a:r>
              <a:rPr lang="en-US" altLang="zh-TW" sz="1350" dirty="0"/>
              <a:t>(Education Commission, 1999)</a:t>
            </a:r>
          </a:p>
          <a:p>
            <a:pPr eaLnBrk="1" hangingPunct="1">
              <a:lnSpc>
                <a:spcPct val="80000"/>
              </a:lnSpc>
              <a:spcBef>
                <a:spcPct val="0"/>
              </a:spcBef>
              <a:buClrTx/>
              <a:buSzTx/>
              <a:buFontTx/>
              <a:buNone/>
            </a:pPr>
            <a:r>
              <a:rPr lang="en-US" altLang="zh-TW" sz="1350" dirty="0"/>
              <a:t>(Education Commission, 2000)</a:t>
            </a:r>
          </a:p>
          <a:p>
            <a:pPr eaLnBrk="1" hangingPunct="1">
              <a:lnSpc>
                <a:spcPct val="80000"/>
              </a:lnSpc>
              <a:spcBef>
                <a:spcPct val="0"/>
              </a:spcBef>
              <a:buClrTx/>
              <a:buSzTx/>
              <a:buFontTx/>
              <a:buNone/>
            </a:pPr>
            <a:r>
              <a:rPr lang="en-US" altLang="zh-TW" sz="1350" dirty="0"/>
              <a:t>(Curriculum Development Council, 2017)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F8268F-01F0-4437-B718-2A09CC54EF2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a:p>
        </p:txBody>
      </p:sp>
      <p:pic>
        <p:nvPicPr>
          <p:cNvPr id="3" name="Picture 2">
            <a:extLst>
              <a:ext uri="{FF2B5EF4-FFF2-40B4-BE49-F238E27FC236}">
                <a16:creationId xmlns:a16="http://schemas.microsoft.com/office/drawing/2014/main" id="{04ED8217-E17C-4082-AE95-C7AE51A2E72B}"/>
              </a:ext>
            </a:extLst>
          </p:cNvPr>
          <p:cNvPicPr>
            <a:picLocks noChangeAspect="1"/>
          </p:cNvPicPr>
          <p:nvPr/>
        </p:nvPicPr>
        <p:blipFill>
          <a:blip r:embed="rId2"/>
          <a:stretch>
            <a:fillRect/>
          </a:stretch>
        </p:blipFill>
        <p:spPr>
          <a:xfrm>
            <a:off x="2447144" y="0"/>
            <a:ext cx="4249712" cy="5143500"/>
          </a:xfrm>
          <a:prstGeom prst="rect">
            <a:avLst/>
          </a:prstGeom>
        </p:spPr>
      </p:pic>
    </p:spTree>
    <p:extLst>
      <p:ext uri="{BB962C8B-B14F-4D97-AF65-F5344CB8AC3E}">
        <p14:creationId xmlns:p14="http://schemas.microsoft.com/office/powerpoint/2010/main" val="775266636"/>
      </p:ext>
    </p:extLst>
  </p:cSld>
  <p:clrMapOvr>
    <a:masterClrMapping/>
  </p:clrMapOvr>
</p:sld>
</file>

<file path=ppt/theme/theme1.xml><?xml version="1.0" encoding="utf-8"?>
<a:theme xmlns:a="http://schemas.openxmlformats.org/drawingml/2006/main" name="Jessica template">
  <a:themeElements>
    <a:clrScheme name="Custom 347">
      <a:dk1>
        <a:srgbClr val="062133"/>
      </a:dk1>
      <a:lt1>
        <a:srgbClr val="FFFFFF"/>
      </a:lt1>
      <a:dk2>
        <a:srgbClr val="878E92"/>
      </a:dk2>
      <a:lt2>
        <a:srgbClr val="E9EEF0"/>
      </a:lt2>
      <a:accent1>
        <a:srgbClr val="0DB8CC"/>
      </a:accent1>
      <a:accent2>
        <a:srgbClr val="FFA604"/>
      </a:accent2>
      <a:accent3>
        <a:srgbClr val="00799E"/>
      </a:accent3>
      <a:accent4>
        <a:srgbClr val="32E4C8"/>
      </a:accent4>
      <a:accent5>
        <a:srgbClr val="FFD104"/>
      </a:accent5>
      <a:accent6>
        <a:srgbClr val="2EC9FF"/>
      </a:accent6>
      <a:hlink>
        <a:srgbClr val="00799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s_Collaboration_Space_Locked xmlns="9a8f5366-df44-4b79-a137-d71ddf768830" xsi:nil="true"/>
    <Templates xmlns="9a8f5366-df44-4b79-a137-d71ddf768830" xsi:nil="true"/>
    <Self_Registration_Enabled xmlns="9a8f5366-df44-4b79-a137-d71ddf768830" xsi:nil="true"/>
    <Student_Groups xmlns="9a8f5366-df44-4b79-a137-d71ddf768830">
      <UserInfo>
        <DisplayName/>
        <AccountId xsi:nil="true"/>
        <AccountType/>
      </UserInfo>
    </Student_Groups>
    <Invited_Teachers xmlns="9a8f5366-df44-4b79-a137-d71ddf768830" xsi:nil="true"/>
    <Invited_Students xmlns="9a8f5366-df44-4b79-a137-d71ddf768830" xsi:nil="true"/>
    <DefaultSectionNames xmlns="9a8f5366-df44-4b79-a137-d71ddf768830" xsi:nil="true"/>
    <Has_Teacher_Only_SectionGroup xmlns="9a8f5366-df44-4b79-a137-d71ddf768830" xsi:nil="true"/>
    <CultureName xmlns="9a8f5366-df44-4b79-a137-d71ddf768830" xsi:nil="true"/>
    <AppVersion xmlns="9a8f5366-df44-4b79-a137-d71ddf768830" xsi:nil="true"/>
    <FolderType xmlns="9a8f5366-df44-4b79-a137-d71ddf768830" xsi:nil="true"/>
    <Teachers xmlns="9a8f5366-df44-4b79-a137-d71ddf768830">
      <UserInfo>
        <DisplayName/>
        <AccountId xsi:nil="true"/>
        <AccountType/>
      </UserInfo>
    </Teachers>
    <IsNotebookLocked xmlns="9a8f5366-df44-4b79-a137-d71ddf768830" xsi:nil="true"/>
    <Math_Settings xmlns="9a8f5366-df44-4b79-a137-d71ddf768830" xsi:nil="true"/>
    <Owner xmlns="9a8f5366-df44-4b79-a137-d71ddf768830">
      <UserInfo>
        <DisplayName/>
        <AccountId xsi:nil="true"/>
        <AccountType/>
      </UserInfo>
    </Owner>
    <TeamsChannelId xmlns="9a8f5366-df44-4b79-a137-d71ddf768830" xsi:nil="true"/>
    <NotebookType xmlns="9a8f5366-df44-4b79-a137-d71ddf768830" xsi:nil="true"/>
    <Students xmlns="9a8f5366-df44-4b79-a137-d71ddf768830">
      <UserInfo>
        <DisplayName/>
        <AccountId xsi:nil="true"/>
        <AccountType/>
      </UserInfo>
    </Student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A3DF4BFE179542B2CA5C6ED7F113A6" ma:contentTypeVersion="32" ma:contentTypeDescription="Create a new document." ma:contentTypeScope="" ma:versionID="88318294ab2a2cac8f7d745990208680">
  <xsd:schema xmlns:xsd="http://www.w3.org/2001/XMLSchema" xmlns:xs="http://www.w3.org/2001/XMLSchema" xmlns:p="http://schemas.microsoft.com/office/2006/metadata/properties" xmlns:ns3="9a8f5366-df44-4b79-a137-d71ddf768830" xmlns:ns4="4018597d-98b7-46a8-b2d1-6534db1d9e4e" targetNamespace="http://schemas.microsoft.com/office/2006/metadata/properties" ma:root="true" ma:fieldsID="94b6b950af3dc5f226628d4997620044" ns3:_="" ns4:_="">
    <xsd:import namespace="9a8f5366-df44-4b79-a137-d71ddf768830"/>
    <xsd:import namespace="4018597d-98b7-46a8-b2d1-6534db1d9e4e"/>
    <xsd:element name="properties">
      <xsd:complexType>
        <xsd:sequence>
          <xsd:element name="documentManagement">
            <xsd:complexType>
              <xsd:all>
                <xsd:element ref="ns3:MediaServiceMetadata" minOccurs="0"/>
                <xsd:element ref="ns3:MediaServiceFastMetadata"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8f5366-df44-4b79-a137-d71ddf7688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CultureName" ma:index="12" nillable="true" ma:displayName="Culture Name" ma:internalName="CultureName">
      <xsd:simpleType>
        <xsd:restriction base="dms:Text"/>
      </xsd:simpleType>
    </xsd:element>
    <xsd:element name="AppVersion" ma:index="13" nillable="true" ma:displayName="App Version" ma:internalName="AppVersion">
      <xsd:simpleType>
        <xsd:restriction base="dms:Text"/>
      </xsd:simpleType>
    </xsd:element>
    <xsd:element name="TeamsChannelId" ma:index="14" nillable="true" ma:displayName="Teams Channel Id" ma:internalName="TeamsChannelId">
      <xsd:simpleType>
        <xsd:restriction base="dms:Text"/>
      </xsd:simpleType>
    </xsd:element>
    <xsd:element name="Owner" ma:index="1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6" nillable="true" ma:displayName="Math Settings" ma:internalName="Math_Settings">
      <xsd:simpleType>
        <xsd:restriction base="dms:Text"/>
      </xsd:simpleType>
    </xsd:element>
    <xsd:element name="DefaultSectionNames" ma:index="17" nillable="true" ma:displayName="Default Section Names" ma:internalName="DefaultSectionNames">
      <xsd:simpleType>
        <xsd:restriction base="dms:Note">
          <xsd:maxLength value="255"/>
        </xsd:restriction>
      </xsd:simpleType>
    </xsd:element>
    <xsd:element name="Templates" ma:index="18" nillable="true" ma:displayName="Templates" ma:internalName="Templates">
      <xsd:simpleType>
        <xsd:restriction base="dms:Note">
          <xsd:maxLength value="255"/>
        </xsd:restriction>
      </xsd:simpleType>
    </xsd:element>
    <xsd:element name="Teachers" ma:index="19"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0"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1"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internalName="MediaServiceKeyPoints" ma:readOnly="true">
      <xsd:simpleType>
        <xsd:restriction base="dms:Note">
          <xsd:maxLength value="255"/>
        </xsd:restriction>
      </xsd:simpleType>
    </xsd:element>
    <xsd:element name="MediaServiceAutoTags" ma:index="33" nillable="true" ma:displayName="Tags" ma:internalName="MediaServiceAutoTags"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MediaServiceDateTaken" ma:index="37" nillable="true" ma:displayName="MediaServiceDateTaken" ma:hidden="true" ma:internalName="MediaServiceDateTaken" ma:readOnly="true">
      <xsd:simpleType>
        <xsd:restriction base="dms:Text"/>
      </xsd:simpleType>
    </xsd:element>
    <xsd:element name="MediaLengthInSeconds" ma:index="38" nillable="true" ma:displayName="MediaLengthInSeconds" ma:hidden="true" ma:internalName="MediaLengthInSeconds" ma:readOnly="true">
      <xsd:simpleType>
        <xsd:restriction base="dms:Unknown"/>
      </xsd:simpleType>
    </xsd:element>
    <xsd:element name="MediaServiceLocation" ma:index="3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18597d-98b7-46a8-b2d1-6534db1d9e4e"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element name="SharingHintHash" ma:index="3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9C0083-DDC9-4ED4-9CE6-91B32B41963C}">
  <ds:schemaRefs>
    <ds:schemaRef ds:uri="http://schemas.microsoft.com/sharepoint/v3/contenttype/forms"/>
  </ds:schemaRefs>
</ds:datastoreItem>
</file>

<file path=customXml/itemProps2.xml><?xml version="1.0" encoding="utf-8"?>
<ds:datastoreItem xmlns:ds="http://schemas.openxmlformats.org/officeDocument/2006/customXml" ds:itemID="{DAC5E440-7E41-4892-936A-4003FA4BE38A}">
  <ds:schemaRefs>
    <ds:schemaRef ds:uri="http://purl.org/dc/terms/"/>
    <ds:schemaRef ds:uri="http://schemas.microsoft.com/office/2006/documentManagement/types"/>
    <ds:schemaRef ds:uri="http://schemas.openxmlformats.org/package/2006/metadata/core-properties"/>
    <ds:schemaRef ds:uri="http://purl.org/dc/elements/1.1/"/>
    <ds:schemaRef ds:uri="4018597d-98b7-46a8-b2d1-6534db1d9e4e"/>
    <ds:schemaRef ds:uri="http://www.w3.org/XML/1998/namespace"/>
    <ds:schemaRef ds:uri="http://schemas.microsoft.com/office/infopath/2007/PartnerControls"/>
    <ds:schemaRef ds:uri="9a8f5366-df44-4b79-a137-d71ddf768830"/>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6AAA43A-FDEC-4306-B986-778CD0C658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8f5366-df44-4b79-a137-d71ddf768830"/>
    <ds:schemaRef ds:uri="4018597d-98b7-46a8-b2d1-6534db1d9e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6512</TotalTime>
  <Words>1965</Words>
  <Application>Microsoft Macintosh PowerPoint</Application>
  <PresentationFormat>On-screen Show (16:9)</PresentationFormat>
  <Paragraphs>252</Paragraphs>
  <Slides>27</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新細明體</vt:lpstr>
      <vt:lpstr>Tw Cen MT Condensed</vt:lpstr>
      <vt:lpstr>Franklin Gothic Medium Cond</vt:lpstr>
      <vt:lpstr>Calibri</vt:lpstr>
      <vt:lpstr>Franklin Gothic Book</vt:lpstr>
      <vt:lpstr>Gill Sans MT Condensed</vt:lpstr>
      <vt:lpstr>Arial</vt:lpstr>
      <vt:lpstr>Wingdings</vt:lpstr>
      <vt:lpstr>Oswald</vt:lpstr>
      <vt:lpstr>News Cycle</vt:lpstr>
      <vt:lpstr>Jessica template</vt:lpstr>
      <vt:lpstr>The development of Spectrum of Teaching Styles in Hong Kong  KAM, Wai Keung Kevin  28 March 2022 </vt:lpstr>
      <vt:lpstr>What has the Spectrum Developed in Hong Kong? An overview</vt:lpstr>
      <vt:lpstr>World wide education reform movement followed by Hong Kong at the late 20thC </vt:lpstr>
      <vt:lpstr>PowerPoint Presentation</vt:lpstr>
      <vt:lpstr>Ongoing Renewal of the School Curriculum</vt:lpstr>
      <vt:lpstr>PowerPoint Presentation</vt:lpstr>
      <vt:lpstr>PowerPoint Presentation</vt:lpstr>
      <vt:lpstr>Implications on the concepts of knowledge, learning &amp; teaching</vt:lpstr>
      <vt:lpstr>PowerPoint Presentation</vt:lpstr>
      <vt:lpstr>9 Generic Skills          learning to learn skills </vt:lpstr>
      <vt:lpstr>9 priority Values and Attitude                       for social and moral development</vt:lpstr>
      <vt:lpstr>Change in the Nature of PE Learning</vt:lpstr>
      <vt:lpstr>PE Teachers are urged to enhance the quality of teaching and learning through:</vt:lpstr>
      <vt:lpstr>PowerPoint Presentation</vt:lpstr>
      <vt:lpstr>Bachelor of Education (Honours) (Physical Education)</vt:lpstr>
      <vt:lpstr>Postgraduate Diploma in Education (Secondary) (PGDE)</vt:lpstr>
      <vt:lpstr>Postgraduate Diploma in Education (Primary) (PGDE) - PE</vt:lpstr>
      <vt:lpstr>Metzler (2005) </vt:lpstr>
      <vt:lpstr>Common Curriculum Models</vt:lpstr>
      <vt:lpstr>What have been currently researching and practising concerning PE curriculum  and pedagogy worldwide?</vt:lpstr>
      <vt:lpstr>PE Curricular and Pedagogical Innovations</vt:lpstr>
      <vt:lpstr>The Way Forward</vt:lpstr>
      <vt:lpstr>Way Forward</vt:lpstr>
      <vt:lpstr>Way Forward</vt:lpstr>
      <vt:lpstr>Lesson for Analysis Examples – Spectrum of Teaching Styles</vt:lpstr>
      <vt:lpstr>Collaboration Action Research Examples with Local PE Teachers</vt:lpstr>
      <vt:lpstr>Kam Wai Keung Kevin Senior Lecturer, Department of Health and Physical Education (HPE) Director, School Partnership and Field Experience  The Education University of Hong Kong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2020/21 Annual Report for SMC  School Partnership and Field Experience Office (SPFEO)  December 2021</dc:title>
  <dc:creator>CHEUK, Yuet Kwan Tammy [SPFEO]</dc:creator>
  <cp:lastModifiedBy>KAM, Wai Keung Kevin [HPE]</cp:lastModifiedBy>
  <cp:revision>189</cp:revision>
  <cp:lastPrinted>2021-12-03T01:09:25Z</cp:lastPrinted>
  <dcterms:modified xsi:type="dcterms:W3CDTF">2022-03-26T03:44:49Z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0x010100B0A3DF4BFE179542B2CA5C6ED7F113A6</vt:lpwstr>
  </property>
</Properties>
</file>